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1"/>
  </p:sldMasterIdLst>
  <p:sldIdLst>
    <p:sldId id="287" r:id="rId2"/>
    <p:sldId id="289" r:id="rId3"/>
    <p:sldId id="272" r:id="rId4"/>
    <p:sldId id="293" r:id="rId5"/>
    <p:sldId id="294" r:id="rId6"/>
    <p:sldId id="297" r:id="rId7"/>
    <p:sldId id="291" r:id="rId8"/>
    <p:sldId id="295" r:id="rId9"/>
    <p:sldId id="284" r:id="rId10"/>
    <p:sldId id="298" r:id="rId11"/>
    <p:sldId id="300" r:id="rId12"/>
    <p:sldId id="301" r:id="rId13"/>
    <p:sldId id="314" r:id="rId14"/>
    <p:sldId id="296" r:id="rId15"/>
    <p:sldId id="304" r:id="rId16"/>
    <p:sldId id="305" r:id="rId17"/>
    <p:sldId id="306" r:id="rId18"/>
    <p:sldId id="280" r:id="rId19"/>
    <p:sldId id="310" r:id="rId20"/>
    <p:sldId id="256" r:id="rId21"/>
    <p:sldId id="311" r:id="rId22"/>
    <p:sldId id="313" r:id="rId23"/>
    <p:sldId id="30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63" d="100"/>
          <a:sy n="63" d="100"/>
        </p:scale>
        <p:origin x="13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8F06-30E8-410F-8297-2EE7E315D4F4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79B0-C0D5-4B79-8C93-B51D828C1D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5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8F06-30E8-410F-8297-2EE7E315D4F4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79B0-C0D5-4B79-8C93-B51D828C1D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3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8F06-30E8-410F-8297-2EE7E315D4F4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79B0-C0D5-4B79-8C93-B51D828C1D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569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266713" y="1354778"/>
            <a:ext cx="4612720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6479" y="1354778"/>
            <a:ext cx="3321844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7107" y="1354778"/>
            <a:ext cx="3319701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54898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800100"/>
            <a:ext cx="3943350" cy="5257800"/>
          </a:xfrm>
          <a:custGeom>
            <a:avLst/>
            <a:gdLst>
              <a:gd name="connsiteX0" fmla="*/ 0 w 5257800"/>
              <a:gd name="connsiteY0" fmla="*/ 0 h 5257800"/>
              <a:gd name="connsiteX1" fmla="*/ 5257800 w 5257800"/>
              <a:gd name="connsiteY1" fmla="*/ 0 h 5257800"/>
              <a:gd name="connsiteX2" fmla="*/ 5257800 w 5257800"/>
              <a:gd name="connsiteY2" fmla="*/ 5257800 h 5257800"/>
              <a:gd name="connsiteX3" fmla="*/ 0 w 5257800"/>
              <a:gd name="connsiteY3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7800" h="5257800">
                <a:moveTo>
                  <a:pt x="0" y="0"/>
                </a:moveTo>
                <a:lnTo>
                  <a:pt x="5257800" y="0"/>
                </a:lnTo>
                <a:lnTo>
                  <a:pt x="5257800" y="5257800"/>
                </a:lnTo>
                <a:lnTo>
                  <a:pt x="0" y="5257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 b="0">
                <a:solidFill>
                  <a:schemeClr val="accent1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44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946490" y="1104723"/>
            <a:ext cx="4961929" cy="4621891"/>
          </a:xfrm>
          <a:custGeom>
            <a:avLst/>
            <a:gdLst>
              <a:gd name="connsiteX0" fmla="*/ 77047 w 6615905"/>
              <a:gd name="connsiteY0" fmla="*/ 0 h 4621891"/>
              <a:gd name="connsiteX1" fmla="*/ 6538857 w 6615905"/>
              <a:gd name="connsiteY1" fmla="*/ 0 h 4621891"/>
              <a:gd name="connsiteX2" fmla="*/ 6615905 w 6615905"/>
              <a:gd name="connsiteY2" fmla="*/ 77048 h 4621891"/>
              <a:gd name="connsiteX3" fmla="*/ 6615905 w 6615905"/>
              <a:gd name="connsiteY3" fmla="*/ 4544843 h 4621891"/>
              <a:gd name="connsiteX4" fmla="*/ 6538857 w 6615905"/>
              <a:gd name="connsiteY4" fmla="*/ 4621891 h 4621891"/>
              <a:gd name="connsiteX5" fmla="*/ 77047 w 6615905"/>
              <a:gd name="connsiteY5" fmla="*/ 4621891 h 4621891"/>
              <a:gd name="connsiteX6" fmla="*/ 22565 w 6615905"/>
              <a:gd name="connsiteY6" fmla="*/ 4599324 h 4621891"/>
              <a:gd name="connsiteX7" fmla="*/ 0 w 6615905"/>
              <a:gd name="connsiteY7" fmla="*/ 4544848 h 4621891"/>
              <a:gd name="connsiteX8" fmla="*/ 0 w 6615905"/>
              <a:gd name="connsiteY8" fmla="*/ 77045 h 4621891"/>
              <a:gd name="connsiteX9" fmla="*/ 22565 w 6615905"/>
              <a:gd name="connsiteY9" fmla="*/ 22569 h 4621891"/>
              <a:gd name="connsiteX10" fmla="*/ 77047 w 6615905"/>
              <a:gd name="connsiteY10" fmla="*/ 0 h 462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15905" h="4621891">
                <a:moveTo>
                  <a:pt x="77047" y="0"/>
                </a:moveTo>
                <a:lnTo>
                  <a:pt x="6538857" y="0"/>
                </a:lnTo>
                <a:cubicBezTo>
                  <a:pt x="6581408" y="0"/>
                  <a:pt x="6615905" y="34497"/>
                  <a:pt x="6615905" y="77048"/>
                </a:cubicBezTo>
                <a:lnTo>
                  <a:pt x="6615905" y="4544843"/>
                </a:lnTo>
                <a:cubicBezTo>
                  <a:pt x="6615905" y="4587396"/>
                  <a:pt x="6581408" y="4621891"/>
                  <a:pt x="6538857" y="4621891"/>
                </a:cubicBezTo>
                <a:lnTo>
                  <a:pt x="77047" y="4621891"/>
                </a:lnTo>
                <a:cubicBezTo>
                  <a:pt x="55770" y="4621891"/>
                  <a:pt x="36508" y="4613268"/>
                  <a:pt x="22565" y="4599324"/>
                </a:cubicBezTo>
                <a:lnTo>
                  <a:pt x="0" y="4544848"/>
                </a:lnTo>
                <a:lnTo>
                  <a:pt x="0" y="77045"/>
                </a:lnTo>
                <a:lnTo>
                  <a:pt x="22565" y="22569"/>
                </a:lnTo>
                <a:cubicBezTo>
                  <a:pt x="36508" y="8625"/>
                  <a:pt x="55770" y="0"/>
                  <a:pt x="7704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 b="0">
                <a:solidFill>
                  <a:schemeClr val="accent1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12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5843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59634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8F06-30E8-410F-8297-2EE7E315D4F4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79B0-C0D5-4B79-8C93-B51D828C1D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213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8F06-30E8-410F-8297-2EE7E315D4F4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79B0-C0D5-4B79-8C93-B51D828C1D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9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8F06-30E8-410F-8297-2EE7E315D4F4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79B0-C0D5-4B79-8C93-B51D828C1D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90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8F06-30E8-410F-8297-2EE7E315D4F4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79B0-C0D5-4B79-8C93-B51D828C1D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886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8F06-30E8-410F-8297-2EE7E315D4F4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79B0-C0D5-4B79-8C93-B51D828C1D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33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8F06-30E8-410F-8297-2EE7E315D4F4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79B0-C0D5-4B79-8C93-B51D828C1D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266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8F06-30E8-410F-8297-2EE7E315D4F4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79B0-C0D5-4B79-8C93-B51D828C1D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791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8F06-30E8-410F-8297-2EE7E315D4F4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079B0-C0D5-4B79-8C93-B51D828C1D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19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D8F06-30E8-410F-8297-2EE7E315D4F4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079B0-C0D5-4B79-8C93-B51D828C1D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63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461341C-D62E-4A76-8FDE-09C7A1B9A2A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" b="172"/>
          <a:stretch>
            <a:fillRect/>
          </a:stretch>
        </p:blipFill>
        <p:spPr/>
      </p:pic>
      <p:pic>
        <p:nvPicPr>
          <p:cNvPr id="5" name="Picture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9C9180F2-F294-4BF9-8527-AF73FD3A64F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4" r="17274"/>
          <a:stretch>
            <a:fillRect/>
          </a:stretch>
        </p:blipFill>
        <p:spPr/>
      </p:pic>
      <p:pic>
        <p:nvPicPr>
          <p:cNvPr id="21" name="Picture Placeholder 2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CCD90C0-D763-4152-A642-078E127E49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0" r="17910"/>
          <a:stretch>
            <a:fillRect/>
          </a:stretch>
        </p:blipFill>
        <p:spPr/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defTabSz="914400"/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  <a:cs typeface="+mn-cs"/>
              </a:rPr>
              <a:t>Forecasting of S&amp;P500 Index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59E49-1C99-466A-BE05-3D386F655A32}"/>
              </a:ext>
            </a:extLst>
          </p:cNvPr>
          <p:cNvSpPr txBox="1"/>
          <p:nvPr/>
        </p:nvSpPr>
        <p:spPr>
          <a:xfrm>
            <a:off x="1190532" y="5099944"/>
            <a:ext cx="84823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latin typeface="Georgia" panose="02040502050405020303" pitchFamily="18" charset="0"/>
              </a:rPr>
              <a:t>UP</a:t>
            </a:r>
            <a:endParaRPr lang="ko-KR" altLang="en-US" sz="3600" b="1" dirty="0">
              <a:solidFill>
                <a:schemeClr val="accent3"/>
              </a:solidFill>
              <a:latin typeface="Georgia" panose="02040502050405020303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15478C-B836-4112-BE47-4744C91FA4CD}"/>
              </a:ext>
            </a:extLst>
          </p:cNvPr>
          <p:cNvGrpSpPr/>
          <p:nvPr/>
        </p:nvGrpSpPr>
        <p:grpSpPr>
          <a:xfrm>
            <a:off x="491101" y="5059942"/>
            <a:ext cx="594000" cy="594000"/>
            <a:chOff x="3923928" y="2038003"/>
            <a:chExt cx="864096" cy="8640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5B205B-AED0-42C1-9152-0763A2F618CC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9" name="Up Arrow 6">
              <a:extLst>
                <a:ext uri="{FF2B5EF4-FFF2-40B4-BE49-F238E27FC236}">
                  <a16:creationId xmlns:a16="http://schemas.microsoft.com/office/drawing/2014/main" id="{8715A5FC-57E5-4F05-8C61-8BDE3FB17606}"/>
                </a:ext>
              </a:extLst>
            </p:cNvPr>
            <p:cNvSpPr/>
            <p:nvPr/>
          </p:nvSpPr>
          <p:spPr>
            <a:xfrm>
              <a:off x="4077300" y="2168836"/>
              <a:ext cx="557353" cy="602430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7D3AF07-98FC-489F-8D80-526037146F12}"/>
              </a:ext>
            </a:extLst>
          </p:cNvPr>
          <p:cNvSpPr txBox="1"/>
          <p:nvPr/>
        </p:nvSpPr>
        <p:spPr>
          <a:xfrm>
            <a:off x="6313862" y="5106891"/>
            <a:ext cx="1944377" cy="46166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accent5">
                    <a:lumMod val="75000"/>
                  </a:schemeClr>
                </a:solidFill>
                <a:latin typeface="Georgia" panose="02040502050405020303" pitchFamily="18" charset="0"/>
              </a:rPr>
              <a:t>DOWN</a:t>
            </a:r>
            <a:endParaRPr lang="ko-KR" altLang="en-US" sz="3000" b="1" dirty="0">
              <a:solidFill>
                <a:schemeClr val="accent5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ED7005-0DD4-4FAA-B90E-5DCED259E2D4}"/>
              </a:ext>
            </a:extLst>
          </p:cNvPr>
          <p:cNvGrpSpPr/>
          <p:nvPr/>
        </p:nvGrpSpPr>
        <p:grpSpPr>
          <a:xfrm rot="10800000">
            <a:off x="8152808" y="4992611"/>
            <a:ext cx="594000" cy="594000"/>
            <a:chOff x="3923928" y="2038003"/>
            <a:chExt cx="864096" cy="86409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2B5A17-DEC2-4246-ACE9-B45B8D600CCC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14" name="Up Arrow 17">
              <a:extLst>
                <a:ext uri="{FF2B5EF4-FFF2-40B4-BE49-F238E27FC236}">
                  <a16:creationId xmlns:a16="http://schemas.microsoft.com/office/drawing/2014/main" id="{8BB7FAB2-A4EC-4EFC-B479-0B0212405597}"/>
                </a:ext>
              </a:extLst>
            </p:cNvPr>
            <p:cNvSpPr/>
            <p:nvPr/>
          </p:nvSpPr>
          <p:spPr>
            <a:xfrm>
              <a:off x="4077300" y="2132943"/>
              <a:ext cx="557353" cy="602431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6F211B-66F2-4E9D-84CE-66F1DDD44855}"/>
              </a:ext>
            </a:extLst>
          </p:cNvPr>
          <p:cNvGrpSpPr/>
          <p:nvPr/>
        </p:nvGrpSpPr>
        <p:grpSpPr>
          <a:xfrm>
            <a:off x="-50283" y="5883068"/>
            <a:ext cx="3259289" cy="553998"/>
            <a:chOff x="259644" y="1292508"/>
            <a:chExt cx="3397956" cy="67710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309FCA-93F1-4CE8-B4F9-D962026FE00E}"/>
                </a:ext>
              </a:extLst>
            </p:cNvPr>
            <p:cNvSpPr txBox="1"/>
            <p:nvPr/>
          </p:nvSpPr>
          <p:spPr>
            <a:xfrm>
              <a:off x="259644" y="1631062"/>
              <a:ext cx="33979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endParaRPr lang="en-US" sz="1050" dirty="0">
                <a:latin typeface="Georgia Pro Light" panose="02040302050405020303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E5275A-4A1C-4B2D-B303-5BC16BEFD0D7}"/>
                </a:ext>
              </a:extLst>
            </p:cNvPr>
            <p:cNvSpPr txBox="1"/>
            <p:nvPr/>
          </p:nvSpPr>
          <p:spPr>
            <a:xfrm>
              <a:off x="259644" y="1292508"/>
              <a:ext cx="33979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endParaRPr lang="en-US" sz="1050" b="1" dirty="0">
                <a:latin typeface="Georgia" panose="02040502050405020303" pitchFamily="18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4E0B6DE-66AC-3600-353E-EED9A1F4D323}"/>
              </a:ext>
            </a:extLst>
          </p:cNvPr>
          <p:cNvSpPr/>
          <p:nvPr/>
        </p:nvSpPr>
        <p:spPr>
          <a:xfrm>
            <a:off x="1338633" y="5214507"/>
            <a:ext cx="569521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2"/>
                </a:solidFill>
                <a:effectLst/>
              </a:rPr>
              <a:t>With all forecasting methods</a:t>
            </a:r>
          </a:p>
          <a:p>
            <a:pPr algn="ctr"/>
            <a:r>
              <a:rPr lang="en-US" sz="2400" b="1" cap="none" spc="0" dirty="0">
                <a:ln/>
                <a:solidFill>
                  <a:schemeClr val="accent2"/>
                </a:solidFill>
                <a:effectLst/>
              </a:rPr>
              <a:t>                               Success is not guaranteed!</a:t>
            </a:r>
            <a:endParaRPr lang="es-ES" sz="2400" b="1" cap="none" spc="0" dirty="0">
              <a:ln/>
              <a:solidFill>
                <a:schemeClr val="accent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40790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B61ECE-07F7-480B-9842-750EA3FB128B}"/>
              </a:ext>
            </a:extLst>
          </p:cNvPr>
          <p:cNvSpPr txBox="1"/>
          <p:nvPr/>
        </p:nvSpPr>
        <p:spPr>
          <a:xfrm>
            <a:off x="944880" y="57225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F9D54A-D519-4C8F-BF3E-F160A8AE91AE}"/>
              </a:ext>
            </a:extLst>
          </p:cNvPr>
          <p:cNvSpPr txBox="1"/>
          <p:nvPr/>
        </p:nvSpPr>
        <p:spPr>
          <a:xfrm>
            <a:off x="295275" y="418084"/>
            <a:ext cx="6541770" cy="677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685BC3-ECE1-4E02-8F44-F9E4AE32BEA6}"/>
              </a:ext>
            </a:extLst>
          </p:cNvPr>
          <p:cNvSpPr/>
          <p:nvPr/>
        </p:nvSpPr>
        <p:spPr>
          <a:xfrm>
            <a:off x="343391" y="795181"/>
            <a:ext cx="8505334" cy="36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BD930-BFA5-4070-9F25-F385DECBFD8A}"/>
              </a:ext>
            </a:extLst>
          </p:cNvPr>
          <p:cNvSpPr txBox="1"/>
          <p:nvPr/>
        </p:nvSpPr>
        <p:spPr>
          <a:xfrm>
            <a:off x="1301115" y="97638"/>
            <a:ext cx="6541770" cy="677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</a:rPr>
              <a:t>Stationarity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B5D970-7D9C-46D4-8C38-CCC2FC79A9CC}"/>
              </a:ext>
            </a:extLst>
          </p:cNvPr>
          <p:cNvSpPr txBox="1"/>
          <p:nvPr/>
        </p:nvSpPr>
        <p:spPr>
          <a:xfrm>
            <a:off x="191626" y="1516707"/>
            <a:ext cx="5325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Stationary Series</a:t>
            </a:r>
            <a:r>
              <a:rPr lang="en-US" sz="2000" b="1" dirty="0"/>
              <a:t>: </a:t>
            </a:r>
            <a:r>
              <a:rPr lang="en-US" sz="2000" dirty="0"/>
              <a:t>where the values of the series is not a function of time. </a:t>
            </a:r>
          </a:p>
          <a:p>
            <a:r>
              <a:rPr lang="en-US" sz="2000" dirty="0"/>
              <a:t>	- Mean, variance are constant over time.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How to test stationarity?</a:t>
            </a:r>
          </a:p>
          <a:p>
            <a:endParaRPr lang="en-US" sz="2000" dirty="0"/>
          </a:p>
          <a:p>
            <a:r>
              <a:rPr lang="en-US" sz="2000" dirty="0"/>
              <a:t> 	- </a:t>
            </a:r>
            <a:r>
              <a:rPr lang="es-ES" b="1" dirty="0"/>
              <a:t>Summary Statistics: </a:t>
            </a:r>
            <a:r>
              <a:rPr lang="en-US" dirty="0"/>
              <a:t>Split the time series into two contiguous sequences, then calculate the mean and variance of each group.</a:t>
            </a:r>
          </a:p>
          <a:p>
            <a:endParaRPr lang="en-US" dirty="0"/>
          </a:p>
          <a:p>
            <a:endParaRPr lang="en-US" sz="1800" dirty="0"/>
          </a:p>
          <a:p>
            <a:r>
              <a:rPr lang="en-US" dirty="0"/>
              <a:t>	</a:t>
            </a:r>
            <a:r>
              <a:rPr lang="en-US" sz="1800" dirty="0"/>
              <a:t>- </a:t>
            </a:r>
            <a:r>
              <a:rPr lang="es-ES" b="1" dirty="0"/>
              <a:t>Statistical Tests: </a:t>
            </a:r>
            <a:r>
              <a:rPr lang="es-ES" dirty="0"/>
              <a:t>ex. ADF test. If </a:t>
            </a:r>
            <a:r>
              <a:rPr lang="en-US" dirty="0"/>
              <a:t>p-value &gt; 0.05: Fail to reject the null hypothesis (H0) : the data is non-stationary.</a:t>
            </a:r>
            <a:endParaRPr lang="es-ES" dirty="0"/>
          </a:p>
          <a:p>
            <a:endParaRPr lang="es-ES" dirty="0"/>
          </a:p>
          <a:p>
            <a:endParaRPr lang="en-US" b="1" dirty="0"/>
          </a:p>
          <a:p>
            <a:r>
              <a:rPr lang="en-US" dirty="0"/>
              <a:t> </a:t>
            </a:r>
            <a:endParaRPr lang="es-E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8B4814-6D7A-4482-B177-E44D6E28A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60" y="4309992"/>
            <a:ext cx="3340272" cy="4064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BE57F1-BCC2-4A3C-93EE-EBF3FA2E1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711" y="1447749"/>
            <a:ext cx="3548987" cy="400842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EB171D2-320A-4987-B8CD-1A5CBDE3F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712" y="5504393"/>
            <a:ext cx="1911448" cy="95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1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9D5BBF-6A02-4142-9C21-5D8DE151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09" y="1453334"/>
            <a:ext cx="8388781" cy="2444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919ED4-AFE8-469D-8DA8-70E472D1D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45" y="4182228"/>
            <a:ext cx="2306866" cy="2320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EDB042-DC4E-4F61-8B2E-75EC4BD73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413" y="4258432"/>
            <a:ext cx="2000587" cy="2243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E90DEE-CFBA-4926-A4B4-30967725E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535" y="4258432"/>
            <a:ext cx="2296160" cy="23201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E8F0D6-97DB-4D2F-98C3-7C05A01F7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268" y="4258432"/>
            <a:ext cx="2082799" cy="23201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7831FB-1901-41CA-B3BF-83CA8A10AFF2}"/>
              </a:ext>
            </a:extLst>
          </p:cNvPr>
          <p:cNvSpPr txBox="1"/>
          <p:nvPr/>
        </p:nvSpPr>
        <p:spPr>
          <a:xfrm>
            <a:off x="1951731" y="236651"/>
            <a:ext cx="5240536" cy="6776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</a:rPr>
              <a:t>Achieving Stationarity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C5B004-4A5C-4FD4-9734-9341E9155837}"/>
              </a:ext>
            </a:extLst>
          </p:cNvPr>
          <p:cNvSpPr/>
          <p:nvPr/>
        </p:nvSpPr>
        <p:spPr>
          <a:xfrm>
            <a:off x="261056" y="935709"/>
            <a:ext cx="8505334" cy="36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 dirty="0"/>
          </a:p>
        </p:txBody>
      </p:sp>
    </p:spTree>
    <p:extLst>
      <p:ext uri="{BB962C8B-B14F-4D97-AF65-F5344CB8AC3E}">
        <p14:creationId xmlns:p14="http://schemas.microsoft.com/office/powerpoint/2010/main" val="384981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C480167-65DE-4E40-A69E-A67B72DEA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"/>
            <a:ext cx="9144000" cy="2547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0AA9FE-AB73-4299-8069-AFF3EF8CF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47909"/>
            <a:ext cx="9072879" cy="25476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A255BC-A6A6-4CDA-B24F-C6D68089A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22" y="5295820"/>
            <a:ext cx="8831158" cy="15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40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8CF6E6-D29B-6A08-ED74-61106E96C6C1}"/>
              </a:ext>
            </a:extLst>
          </p:cNvPr>
          <p:cNvSpPr txBox="1"/>
          <p:nvPr/>
        </p:nvSpPr>
        <p:spPr>
          <a:xfrm>
            <a:off x="1169035" y="152484"/>
            <a:ext cx="6541770" cy="677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</a:rPr>
              <a:t> Random Walk?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EBC84-D76E-D204-BFE6-74B499DCE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7605" y="4716680"/>
            <a:ext cx="4024630" cy="206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AF622B-E772-D4D7-A565-91428567BFCE}"/>
              </a:ext>
            </a:extLst>
          </p:cNvPr>
          <p:cNvSpPr txBox="1"/>
          <p:nvPr/>
        </p:nvSpPr>
        <p:spPr>
          <a:xfrm>
            <a:off x="2153920" y="112821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400" i="1" dirty="0"/>
              <a:t>X(t) = X(t-1) + Er(t)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FA552-0F64-4131-B591-E4EF52DC0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23" y="841412"/>
            <a:ext cx="8510754" cy="36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5EED46-4945-ABB0-6750-41EC8EC4B39C}"/>
              </a:ext>
            </a:extLst>
          </p:cNvPr>
          <p:cNvSpPr txBox="1"/>
          <p:nvPr/>
        </p:nvSpPr>
        <p:spPr>
          <a:xfrm>
            <a:off x="316623" y="1575037"/>
            <a:ext cx="86884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The current observation is a random step from the previous observation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.</a:t>
            </a:r>
            <a:endParaRPr lang="es-E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E8EECA-CF3C-B0BB-66A4-735D3F38B591}"/>
              </a:ext>
            </a:extLst>
          </p:cNvPr>
          <p:cNvSpPr txBox="1"/>
          <p:nvPr/>
        </p:nvSpPr>
        <p:spPr>
          <a:xfrm rot="19868696">
            <a:off x="3505200" y="3310506"/>
            <a:ext cx="1793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 err="1">
                <a:solidFill>
                  <a:srgbClr val="FF0000"/>
                </a:solidFill>
                <a:effectLst/>
                <a:latin typeface="Helvetica Neue"/>
              </a:rPr>
              <a:t>naive</a:t>
            </a:r>
            <a:r>
              <a:rPr lang="es-ES" b="0" i="0" dirty="0">
                <a:solidFill>
                  <a:srgbClr val="FF0000"/>
                </a:solidFill>
                <a:effectLst/>
                <a:latin typeface="Helvetica Neue"/>
              </a:rPr>
              <a:t> </a:t>
            </a:r>
            <a:r>
              <a:rPr lang="es-ES" b="0" i="0" dirty="0" err="1">
                <a:solidFill>
                  <a:srgbClr val="FF0000"/>
                </a:solidFill>
                <a:effectLst/>
                <a:latin typeface="Helvetica Neue"/>
              </a:rPr>
              <a:t>forecast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E2E0B1-4B76-5E50-F291-7F8F4B72A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557" y="2768251"/>
            <a:ext cx="3546040" cy="19484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5D6AE-EAE5-EEC3-813E-62763AF5A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74" y="2739522"/>
            <a:ext cx="3284659" cy="21372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710152-DCBC-1617-A12C-67FA78AEFA89}"/>
              </a:ext>
            </a:extLst>
          </p:cNvPr>
          <p:cNvSpPr txBox="1"/>
          <p:nvPr/>
        </p:nvSpPr>
        <p:spPr>
          <a:xfrm>
            <a:off x="2153920" y="2133717"/>
            <a:ext cx="53212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200" dirty="0"/>
              <a:t>No obviously learnable structure in the data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403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17B726-B0F1-4A62-804F-6482369CC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43"/>
            <a:ext cx="9144000" cy="2836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62626B-907D-4879-B303-909053853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4800"/>
            <a:ext cx="9144000" cy="2519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40236A-63AA-40CA-8526-3F77D92A8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" y="5364480"/>
            <a:ext cx="9042400" cy="150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33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</a:rPr>
              <a:t>Features Selection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B1F368-5E5B-40EE-B7C8-6960AE5ACCE6}"/>
              </a:ext>
            </a:extLst>
          </p:cNvPr>
          <p:cNvGrpSpPr/>
          <p:nvPr/>
        </p:nvGrpSpPr>
        <p:grpSpPr>
          <a:xfrm>
            <a:off x="773566" y="2367469"/>
            <a:ext cx="8346945" cy="3633281"/>
            <a:chOff x="626799" y="1189365"/>
            <a:chExt cx="9728271" cy="4048650"/>
          </a:xfrm>
          <a:solidFill>
            <a:schemeClr val="bg1">
              <a:lumMod val="85000"/>
            </a:schemeClr>
          </a:solidFill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B6088A72-AD96-458C-8E5A-417D408A3A60}"/>
                </a:ext>
              </a:extLst>
            </p:cNvPr>
            <p:cNvSpPr/>
            <p:nvPr/>
          </p:nvSpPr>
          <p:spPr>
            <a:xfrm>
              <a:off x="626799" y="1964398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08F7F7C8-764E-41A4-AB39-151588AFF9E9}"/>
                </a:ext>
              </a:extLst>
            </p:cNvPr>
            <p:cNvSpPr/>
            <p:nvPr/>
          </p:nvSpPr>
          <p:spPr>
            <a:xfrm rot="10800000">
              <a:off x="2031008" y="1943795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7EAF7063-9CDD-4488-A6A2-427A5A888389}"/>
                </a:ext>
              </a:extLst>
            </p:cNvPr>
            <p:cNvSpPr/>
            <p:nvPr/>
          </p:nvSpPr>
          <p:spPr>
            <a:xfrm>
              <a:off x="3439492" y="1957369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0038069E-F16F-4983-A7A1-DD6534253E22}"/>
                </a:ext>
              </a:extLst>
            </p:cNvPr>
            <p:cNvSpPr/>
            <p:nvPr/>
          </p:nvSpPr>
          <p:spPr>
            <a:xfrm rot="10800000">
              <a:off x="4843701" y="1928554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D021693C-A096-453E-9B3B-F1F381774D74}"/>
                </a:ext>
              </a:extLst>
            </p:cNvPr>
            <p:cNvSpPr/>
            <p:nvPr/>
          </p:nvSpPr>
          <p:spPr>
            <a:xfrm>
              <a:off x="6252184" y="1942917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7CF1900F-341B-4F27-BE2E-72EDE6138612}"/>
                </a:ext>
              </a:extLst>
            </p:cNvPr>
            <p:cNvSpPr/>
            <p:nvPr/>
          </p:nvSpPr>
          <p:spPr>
            <a:xfrm rot="10800000">
              <a:off x="7656393" y="1900065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9EE3B8-2068-49F9-B028-7805BFAA61BF}"/>
                </a:ext>
              </a:extLst>
            </p:cNvPr>
            <p:cNvSpPr/>
            <p:nvPr/>
          </p:nvSpPr>
          <p:spPr>
            <a:xfrm>
              <a:off x="626800" y="2752732"/>
              <a:ext cx="199411" cy="24852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BB243C0A-DCC2-42EB-B354-B14FE3E88E89}"/>
                </a:ext>
              </a:extLst>
            </p:cNvPr>
            <p:cNvSpPr/>
            <p:nvPr/>
          </p:nvSpPr>
          <p:spPr>
            <a:xfrm>
              <a:off x="9064875" y="1275606"/>
              <a:ext cx="202820" cy="1528170"/>
            </a:xfrm>
            <a:custGeom>
              <a:avLst/>
              <a:gdLst/>
              <a:ahLst/>
              <a:cxnLst/>
              <a:rect l="l" t="t" r="r" b="b"/>
              <a:pathLst>
                <a:path w="180000" h="1528170">
                  <a:moveTo>
                    <a:pt x="0" y="0"/>
                  </a:moveTo>
                  <a:lnTo>
                    <a:pt x="180000" y="0"/>
                  </a:lnTo>
                  <a:lnTo>
                    <a:pt x="180000" y="1528170"/>
                  </a:lnTo>
                  <a:lnTo>
                    <a:pt x="0" y="15281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72D3297F-03BA-451B-9D50-244B4A470C27}"/>
                </a:ext>
              </a:extLst>
            </p:cNvPr>
            <p:cNvSpPr/>
            <p:nvPr/>
          </p:nvSpPr>
          <p:spPr>
            <a:xfrm rot="16200000">
              <a:off x="9630616" y="623623"/>
              <a:ext cx="158712" cy="1290196"/>
            </a:xfrm>
            <a:custGeom>
              <a:avLst/>
              <a:gdLst/>
              <a:ahLst/>
              <a:cxnLst/>
              <a:rect l="l" t="t" r="r" b="b"/>
              <a:pathLst>
                <a:path w="180000" h="579556">
                  <a:moveTo>
                    <a:pt x="0" y="579556"/>
                  </a:moveTo>
                  <a:lnTo>
                    <a:pt x="0" y="0"/>
                  </a:lnTo>
                  <a:lnTo>
                    <a:pt x="180000" y="0"/>
                  </a:lnTo>
                  <a:lnTo>
                    <a:pt x="180000" y="5795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FE1190-9438-4BED-8AEF-A73E8032EAF7}"/>
              </a:ext>
            </a:extLst>
          </p:cNvPr>
          <p:cNvGrpSpPr/>
          <p:nvPr/>
        </p:nvGrpSpPr>
        <p:grpSpPr>
          <a:xfrm>
            <a:off x="944663" y="4527468"/>
            <a:ext cx="1598919" cy="499443"/>
            <a:chOff x="674618" y="4831089"/>
            <a:chExt cx="2131892" cy="6659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5965F0-2350-4124-8D78-A754E5A3F8A6}"/>
                </a:ext>
              </a:extLst>
            </p:cNvPr>
            <p:cNvSpPr txBox="1"/>
            <p:nvPr/>
          </p:nvSpPr>
          <p:spPr>
            <a:xfrm>
              <a:off x="674618" y="4831089"/>
              <a:ext cx="2131892" cy="533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Visualization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2BAC26-F6EE-4ACE-8809-C4870503C465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95E5AA-86D7-4F9D-B961-DD183CD40468}"/>
              </a:ext>
            </a:extLst>
          </p:cNvPr>
          <p:cNvGrpSpPr/>
          <p:nvPr/>
        </p:nvGrpSpPr>
        <p:grpSpPr>
          <a:xfrm>
            <a:off x="5363753" y="4484926"/>
            <a:ext cx="2270517" cy="430822"/>
            <a:chOff x="2907491" y="4922584"/>
            <a:chExt cx="3027356" cy="57442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48A7AD-8467-4AF8-AB1D-C3B934B9800C}"/>
                </a:ext>
              </a:extLst>
            </p:cNvPr>
            <p:cNvSpPr txBox="1"/>
            <p:nvPr/>
          </p:nvSpPr>
          <p:spPr>
            <a:xfrm>
              <a:off x="2907491" y="4922584"/>
              <a:ext cx="3027356" cy="53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Normalization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B7AB2B-27D7-443C-9177-72B3FA7A3FCB}"/>
                </a:ext>
              </a:extLst>
            </p:cNvPr>
            <p:cNvSpPr txBox="1"/>
            <p:nvPr/>
          </p:nvSpPr>
          <p:spPr>
            <a:xfrm>
              <a:off x="3397012" y="5189237"/>
              <a:ext cx="183068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A12D58-E2F1-4947-9CFA-603848B975A9}"/>
              </a:ext>
            </a:extLst>
          </p:cNvPr>
          <p:cNvGrpSpPr/>
          <p:nvPr/>
        </p:nvGrpSpPr>
        <p:grpSpPr>
          <a:xfrm>
            <a:off x="5687207" y="4503341"/>
            <a:ext cx="2413315" cy="430822"/>
            <a:chOff x="5996920" y="4922584"/>
            <a:chExt cx="1830680" cy="57442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A6E1A5-81BB-430B-8873-024F1F863F06}"/>
                </a:ext>
              </a:extLst>
            </p:cNvPr>
            <p:cNvSpPr txBox="1"/>
            <p:nvPr/>
          </p:nvSpPr>
          <p:spPr>
            <a:xfrm>
              <a:off x="5996920" y="4922584"/>
              <a:ext cx="1830680" cy="53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0C8D80-6C82-4041-9F69-8971D5947785}"/>
                </a:ext>
              </a:extLst>
            </p:cNvPr>
            <p:cNvSpPr txBox="1"/>
            <p:nvPr/>
          </p:nvSpPr>
          <p:spPr>
            <a:xfrm>
              <a:off x="5996920" y="5189237"/>
              <a:ext cx="183068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9B5CC5-B3DC-48D7-9C8E-3241A0E6003C}"/>
              </a:ext>
            </a:extLst>
          </p:cNvPr>
          <p:cNvGrpSpPr/>
          <p:nvPr/>
        </p:nvGrpSpPr>
        <p:grpSpPr>
          <a:xfrm>
            <a:off x="2814529" y="4531011"/>
            <a:ext cx="2127217" cy="492407"/>
            <a:chOff x="1152717" y="1624114"/>
            <a:chExt cx="1994363" cy="65654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BA4F73-BF4E-4DE0-BF7A-487141590D48}"/>
                </a:ext>
              </a:extLst>
            </p:cNvPr>
            <p:cNvSpPr txBox="1"/>
            <p:nvPr/>
          </p:nvSpPr>
          <p:spPr>
            <a:xfrm>
              <a:off x="1152717" y="1624114"/>
              <a:ext cx="1830680" cy="53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Multicollinearity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940E24-1851-4B76-941E-87B646AD5D85}"/>
                </a:ext>
              </a:extLst>
            </p:cNvPr>
            <p:cNvSpPr txBox="1"/>
            <p:nvPr/>
          </p:nvSpPr>
          <p:spPr>
            <a:xfrm>
              <a:off x="1316400" y="1972880"/>
              <a:ext cx="183068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3CAFA4-CA89-41C9-BD8A-B6AB6E5F9477}"/>
              </a:ext>
            </a:extLst>
          </p:cNvPr>
          <p:cNvGrpSpPr/>
          <p:nvPr/>
        </p:nvGrpSpPr>
        <p:grpSpPr>
          <a:xfrm>
            <a:off x="6959844" y="1766941"/>
            <a:ext cx="2107333" cy="430822"/>
            <a:chOff x="3885827" y="1706227"/>
            <a:chExt cx="2809777" cy="57442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045EC7-83E9-41F3-BE7A-15A0D8F4C6DD}"/>
                </a:ext>
              </a:extLst>
            </p:cNvPr>
            <p:cNvSpPr txBox="1"/>
            <p:nvPr/>
          </p:nvSpPr>
          <p:spPr>
            <a:xfrm>
              <a:off x="3885827" y="1706227"/>
              <a:ext cx="2809777" cy="53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Causal Inference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F69C4A-6C3D-4277-8F08-0105685B6145}"/>
                </a:ext>
              </a:extLst>
            </p:cNvPr>
            <p:cNvSpPr txBox="1"/>
            <p:nvPr/>
          </p:nvSpPr>
          <p:spPr>
            <a:xfrm>
              <a:off x="3885828" y="1972880"/>
              <a:ext cx="183068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" name="Rectangle 7">
            <a:extLst>
              <a:ext uri="{FF2B5EF4-FFF2-40B4-BE49-F238E27FC236}">
                <a16:creationId xmlns:a16="http://schemas.microsoft.com/office/drawing/2014/main" id="{9AD22653-7632-47EB-ADBB-962ABB576B3D}"/>
              </a:ext>
            </a:extLst>
          </p:cNvPr>
          <p:cNvSpPr/>
          <p:nvPr/>
        </p:nvSpPr>
        <p:spPr>
          <a:xfrm>
            <a:off x="6178838" y="3654176"/>
            <a:ext cx="241530" cy="24153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5" name="Rounded Rectangle 32">
            <a:extLst>
              <a:ext uri="{FF2B5EF4-FFF2-40B4-BE49-F238E27FC236}">
                <a16:creationId xmlns:a16="http://schemas.microsoft.com/office/drawing/2014/main" id="{973BE104-6F1A-4F0C-BC48-BF8AED3B4442}"/>
              </a:ext>
            </a:extLst>
          </p:cNvPr>
          <p:cNvSpPr/>
          <p:nvPr/>
        </p:nvSpPr>
        <p:spPr>
          <a:xfrm>
            <a:off x="3764829" y="3647544"/>
            <a:ext cx="241978" cy="24197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6" name="Rectangle 9">
            <a:extLst>
              <a:ext uri="{FF2B5EF4-FFF2-40B4-BE49-F238E27FC236}">
                <a16:creationId xmlns:a16="http://schemas.microsoft.com/office/drawing/2014/main" id="{733D09AA-5AC3-4A52-A402-13D30E9903BB}"/>
              </a:ext>
            </a:extLst>
          </p:cNvPr>
          <p:cNvSpPr/>
          <p:nvPr/>
        </p:nvSpPr>
        <p:spPr>
          <a:xfrm>
            <a:off x="4959660" y="3646471"/>
            <a:ext cx="247097" cy="23130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47" name="Frame 17">
            <a:extLst>
              <a:ext uri="{FF2B5EF4-FFF2-40B4-BE49-F238E27FC236}">
                <a16:creationId xmlns:a16="http://schemas.microsoft.com/office/drawing/2014/main" id="{AB5DE8B7-5E89-4414-8DBD-1DBB28C10505}"/>
              </a:ext>
            </a:extLst>
          </p:cNvPr>
          <p:cNvSpPr/>
          <p:nvPr/>
        </p:nvSpPr>
        <p:spPr>
          <a:xfrm>
            <a:off x="2545299" y="3631989"/>
            <a:ext cx="260269" cy="26026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EFF586D-8E05-430A-930A-361806FADF39}"/>
              </a:ext>
            </a:extLst>
          </p:cNvPr>
          <p:cNvSpPr/>
          <p:nvPr/>
        </p:nvSpPr>
        <p:spPr>
          <a:xfrm flipH="1">
            <a:off x="1105363" y="3443083"/>
            <a:ext cx="685800" cy="68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+mj-lt"/>
              </a:rPr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68A934E-C0FD-460E-9D27-4D92E20DDC3E}"/>
              </a:ext>
            </a:extLst>
          </p:cNvPr>
          <p:cNvSpPr/>
          <p:nvPr/>
        </p:nvSpPr>
        <p:spPr>
          <a:xfrm flipH="1">
            <a:off x="3502708" y="3480475"/>
            <a:ext cx="685800" cy="685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+mj-lt"/>
              </a:rPr>
              <a:t>B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8524D86-B6C8-4094-8B19-44E178331D4B}"/>
              </a:ext>
            </a:extLst>
          </p:cNvPr>
          <p:cNvSpPr/>
          <p:nvPr/>
        </p:nvSpPr>
        <p:spPr>
          <a:xfrm flipH="1">
            <a:off x="5958222" y="3410917"/>
            <a:ext cx="685800" cy="6858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+mj-lt"/>
              </a:rPr>
              <a:t>C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93F9B76-0B29-49C5-9AFC-056C378E871E}"/>
              </a:ext>
            </a:extLst>
          </p:cNvPr>
          <p:cNvSpPr/>
          <p:nvPr/>
        </p:nvSpPr>
        <p:spPr>
          <a:xfrm flipH="1">
            <a:off x="8311122" y="2679605"/>
            <a:ext cx="685800" cy="6858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+mj-lt"/>
              </a:rPr>
              <a:t>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480B496-7FE1-4430-B8A2-1E4AA4930F11}"/>
              </a:ext>
            </a:extLst>
          </p:cNvPr>
          <p:cNvSpPr/>
          <p:nvPr/>
        </p:nvSpPr>
        <p:spPr>
          <a:xfrm>
            <a:off x="221455" y="1036222"/>
            <a:ext cx="8505334" cy="36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 dirty="0"/>
          </a:p>
        </p:txBody>
      </p:sp>
    </p:spTree>
    <p:extLst>
      <p:ext uri="{BB962C8B-B14F-4D97-AF65-F5344CB8AC3E}">
        <p14:creationId xmlns:p14="http://schemas.microsoft.com/office/powerpoint/2010/main" val="177803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0384DF-733C-4523-B7CD-06F566796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77" y="737830"/>
            <a:ext cx="1492327" cy="1378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4E7654-3CFD-4D0C-A400-372E952C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487" y="668490"/>
            <a:ext cx="2959252" cy="149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72D2CA-BF98-473B-A17E-575B78118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446" y="3764224"/>
            <a:ext cx="1644735" cy="1435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2D098-8104-49F6-839D-836836EE2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832" y="2271749"/>
            <a:ext cx="4324572" cy="1454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C4533F-C27D-4011-BAD0-52386AA41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604" y="3764310"/>
            <a:ext cx="1568531" cy="1492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79F2B5-A84F-4F2F-B008-387EED1FC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2832" y="3775693"/>
            <a:ext cx="1581231" cy="1466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A104E6-9509-4B2B-8E52-D9F351B1B4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6639" y="682509"/>
            <a:ext cx="1505027" cy="14859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143E36-A3DC-4FFD-8136-BCE7BC91C8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6181" y="3764224"/>
            <a:ext cx="1454225" cy="14288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D7FEA78-817D-4997-B523-39618BA6B2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1090" y="2271749"/>
            <a:ext cx="1435174" cy="14288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4A092F-471A-485A-812D-BCFD640310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2493" y="5333584"/>
            <a:ext cx="1409772" cy="14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840D8AE-EEE4-4529-8B7A-C19AACA043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45487" y="5409789"/>
            <a:ext cx="1435174" cy="13145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B7FEBA1-BA0D-4397-A96A-6D255E874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1396" y="5314535"/>
            <a:ext cx="1409772" cy="14097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AF3E3CE-58FC-4254-8A3D-A5162CEFC7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95232" y="5358986"/>
            <a:ext cx="1435174" cy="1390721"/>
          </a:xfrm>
          <a:prstGeom prst="rect">
            <a:avLst/>
          </a:prstGeom>
        </p:spPr>
      </p:pic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2D63FF55-79EE-43A4-87F5-84D051D78B6F}"/>
              </a:ext>
            </a:extLst>
          </p:cNvPr>
          <p:cNvSpPr txBox="1">
            <a:spLocks/>
          </p:cNvSpPr>
          <p:nvPr/>
        </p:nvSpPr>
        <p:spPr>
          <a:xfrm>
            <a:off x="2356440" y="-18243"/>
            <a:ext cx="4324572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1000"/>
              </a:spcBef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  <a:cs typeface="Arial" pitchFamily="34" charset="0"/>
              </a:rPr>
              <a:t>Visualization</a:t>
            </a:r>
            <a:endParaRPr lang="es-ES" sz="4400" dirty="0">
              <a:solidFill>
                <a:schemeClr val="tx1">
                  <a:lumMod val="95000"/>
                  <a:lumOff val="5000"/>
                </a:schemeClr>
              </a:solidFill>
              <a:latin typeface="Century" panose="02040604050505020304" pitchFamily="18" charset="0"/>
              <a:cs typeface="Arial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29200D-86C5-40FA-86B2-41209E31BF73}"/>
              </a:ext>
            </a:extLst>
          </p:cNvPr>
          <p:cNvSpPr/>
          <p:nvPr/>
        </p:nvSpPr>
        <p:spPr>
          <a:xfrm>
            <a:off x="319333" y="639260"/>
            <a:ext cx="8505334" cy="36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 dirty="0"/>
          </a:p>
        </p:txBody>
      </p:sp>
    </p:spTree>
    <p:extLst>
      <p:ext uri="{BB962C8B-B14F-4D97-AF65-F5344CB8AC3E}">
        <p14:creationId xmlns:p14="http://schemas.microsoft.com/office/powerpoint/2010/main" val="3807915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A2C8E3-0752-4D46-8A37-9CB92D50C2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2051" y="309211"/>
            <a:ext cx="8679898" cy="72424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</a:rPr>
              <a:t>Multicollinearity</a:t>
            </a:r>
            <a:endParaRPr lang="es-ES" sz="4400" dirty="0">
              <a:solidFill>
                <a:schemeClr val="tx1">
                  <a:lumMod val="95000"/>
                  <a:lumOff val="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02FA1-41A0-4580-A4FB-E3B95F7B69B0}"/>
              </a:ext>
            </a:extLst>
          </p:cNvPr>
          <p:cNvSpPr txBox="1"/>
          <p:nvPr/>
        </p:nvSpPr>
        <p:spPr>
          <a:xfrm>
            <a:off x="2433192" y="1996895"/>
            <a:ext cx="5032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VIF test  &gt; 10 </a:t>
            </a:r>
            <a:r>
              <a:rPr lang="en-US" sz="2200" dirty="0"/>
              <a:t>indicates high correlation. </a:t>
            </a:r>
            <a:endParaRPr lang="es-E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63A9B-4E72-4B01-8EFC-0F16AF2C082B}"/>
              </a:ext>
            </a:extLst>
          </p:cNvPr>
          <p:cNvSpPr txBox="1"/>
          <p:nvPr/>
        </p:nvSpPr>
        <p:spPr>
          <a:xfrm>
            <a:off x="242647" y="1488177"/>
            <a:ext cx="8901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when there’s correlation between independent variables in a model</a:t>
            </a:r>
            <a:endParaRPr lang="es-ES" sz="2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68C80A-3097-4AE4-9093-9751DEC8ED93}"/>
              </a:ext>
            </a:extLst>
          </p:cNvPr>
          <p:cNvSpPr/>
          <p:nvPr/>
        </p:nvSpPr>
        <p:spPr>
          <a:xfrm>
            <a:off x="255454" y="964055"/>
            <a:ext cx="8505334" cy="36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995A5D8-759B-488B-925C-D40B6E22DCDA}"/>
              </a:ext>
            </a:extLst>
          </p:cNvPr>
          <p:cNvGrpSpPr/>
          <p:nvPr/>
        </p:nvGrpSpPr>
        <p:grpSpPr>
          <a:xfrm>
            <a:off x="1768505" y="4379900"/>
            <a:ext cx="1064755" cy="591976"/>
            <a:chOff x="-568416" y="1916832"/>
            <a:chExt cx="4104456" cy="1152289"/>
          </a:xfrm>
        </p:grpSpPr>
        <p:sp>
          <p:nvSpPr>
            <p:cNvPr id="47" name="Right Arrow 8">
              <a:extLst>
                <a:ext uri="{FF2B5EF4-FFF2-40B4-BE49-F238E27FC236}">
                  <a16:creationId xmlns:a16="http://schemas.microsoft.com/office/drawing/2014/main" id="{E5BFE963-A6BD-4EE5-8DD6-604572A37AB7}"/>
                </a:ext>
              </a:extLst>
            </p:cNvPr>
            <p:cNvSpPr/>
            <p:nvPr/>
          </p:nvSpPr>
          <p:spPr>
            <a:xfrm>
              <a:off x="-568416" y="19168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5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B76420F-129C-4E5D-9212-BE9FE433BBB8}"/>
                </a:ext>
              </a:extLst>
            </p:cNvPr>
            <p:cNvSpPr txBox="1"/>
            <p:nvPr/>
          </p:nvSpPr>
          <p:spPr>
            <a:xfrm>
              <a:off x="557350" y="2515123"/>
              <a:ext cx="2326397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r"/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C1CFF06F-0CB8-4610-AAEE-51F43A380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198" y="4032436"/>
            <a:ext cx="1760751" cy="11511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0DDFD55-B5DD-4424-BEE1-B2CB6F85B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4" y="3195814"/>
            <a:ext cx="1739989" cy="282898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4FE3DC7-B54A-44F8-8520-8D31E5CA0605}"/>
              </a:ext>
            </a:extLst>
          </p:cNvPr>
          <p:cNvSpPr txBox="1"/>
          <p:nvPr/>
        </p:nvSpPr>
        <p:spPr>
          <a:xfrm>
            <a:off x="2345254" y="4839157"/>
            <a:ext cx="603501" cy="28461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endParaRPr lang="ko-KR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E56B6B0-F7F8-439C-B27D-A628D1419E61}"/>
              </a:ext>
            </a:extLst>
          </p:cNvPr>
          <p:cNvGrpSpPr/>
          <p:nvPr/>
        </p:nvGrpSpPr>
        <p:grpSpPr>
          <a:xfrm>
            <a:off x="5794403" y="4368479"/>
            <a:ext cx="1064755" cy="591976"/>
            <a:chOff x="-568416" y="1916832"/>
            <a:chExt cx="4104456" cy="1152289"/>
          </a:xfrm>
        </p:grpSpPr>
        <p:sp>
          <p:nvSpPr>
            <p:cNvPr id="61" name="Right Arrow 8">
              <a:extLst>
                <a:ext uri="{FF2B5EF4-FFF2-40B4-BE49-F238E27FC236}">
                  <a16:creationId xmlns:a16="http://schemas.microsoft.com/office/drawing/2014/main" id="{7E375214-4EAD-498D-B3F0-171EE788CE59}"/>
                </a:ext>
              </a:extLst>
            </p:cNvPr>
            <p:cNvSpPr/>
            <p:nvPr/>
          </p:nvSpPr>
          <p:spPr>
            <a:xfrm>
              <a:off x="-568416" y="19168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5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07150B2-232A-48CE-BEB2-07B9C30C2F7A}"/>
                </a:ext>
              </a:extLst>
            </p:cNvPr>
            <p:cNvSpPr txBox="1"/>
            <p:nvPr/>
          </p:nvSpPr>
          <p:spPr>
            <a:xfrm>
              <a:off x="557350" y="2515123"/>
              <a:ext cx="2326397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r"/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03A90B08-40A9-4F80-8049-D13AF900E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957" y="4275774"/>
            <a:ext cx="2895749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02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1C3A331-50ED-4AA0-B149-94D8763F4B5C}"/>
              </a:ext>
            </a:extLst>
          </p:cNvPr>
          <p:cNvSpPr/>
          <p:nvPr/>
        </p:nvSpPr>
        <p:spPr>
          <a:xfrm>
            <a:off x="5627303" y="637445"/>
            <a:ext cx="3009003" cy="2367657"/>
          </a:xfrm>
          <a:custGeom>
            <a:avLst/>
            <a:gdLst>
              <a:gd name="connsiteX0" fmla="*/ 935369 w 4012004"/>
              <a:gd name="connsiteY0" fmla="*/ 1848105 h 3156876"/>
              <a:gd name="connsiteX1" fmla="*/ 945185 w 4012004"/>
              <a:gd name="connsiteY1" fmla="*/ 1857921 h 3156876"/>
              <a:gd name="connsiteX2" fmla="*/ 945185 w 4012004"/>
              <a:gd name="connsiteY2" fmla="*/ 2044195 h 3156876"/>
              <a:gd name="connsiteX3" fmla="*/ 948513 w 4012004"/>
              <a:gd name="connsiteY3" fmla="*/ 2043523 h 3156876"/>
              <a:gd name="connsiteX4" fmla="*/ 1037128 w 4012004"/>
              <a:gd name="connsiteY4" fmla="*/ 2132138 h 3156876"/>
              <a:gd name="connsiteX5" fmla="*/ 1037128 w 4012004"/>
              <a:gd name="connsiteY5" fmla="*/ 2473212 h 3156876"/>
              <a:gd name="connsiteX6" fmla="*/ 948513 w 4012004"/>
              <a:gd name="connsiteY6" fmla="*/ 2561827 h 3156876"/>
              <a:gd name="connsiteX7" fmla="*/ 945185 w 4012004"/>
              <a:gd name="connsiteY7" fmla="*/ 2561155 h 3156876"/>
              <a:gd name="connsiteX8" fmla="*/ 945185 w 4012004"/>
              <a:gd name="connsiteY8" fmla="*/ 3147060 h 3156876"/>
              <a:gd name="connsiteX9" fmla="*/ 935369 w 4012004"/>
              <a:gd name="connsiteY9" fmla="*/ 3156876 h 3156876"/>
              <a:gd name="connsiteX10" fmla="*/ 925553 w 4012004"/>
              <a:gd name="connsiteY10" fmla="*/ 3147060 h 3156876"/>
              <a:gd name="connsiteX11" fmla="*/ 925553 w 4012004"/>
              <a:gd name="connsiteY11" fmla="*/ 2557192 h 3156876"/>
              <a:gd name="connsiteX12" fmla="*/ 914020 w 4012004"/>
              <a:gd name="connsiteY12" fmla="*/ 2554863 h 3156876"/>
              <a:gd name="connsiteX13" fmla="*/ 859898 w 4012004"/>
              <a:gd name="connsiteY13" fmla="*/ 2473212 h 3156876"/>
              <a:gd name="connsiteX14" fmla="*/ 859898 w 4012004"/>
              <a:gd name="connsiteY14" fmla="*/ 2132138 h 3156876"/>
              <a:gd name="connsiteX15" fmla="*/ 914020 w 4012004"/>
              <a:gd name="connsiteY15" fmla="*/ 2050487 h 3156876"/>
              <a:gd name="connsiteX16" fmla="*/ 925553 w 4012004"/>
              <a:gd name="connsiteY16" fmla="*/ 2048159 h 3156876"/>
              <a:gd name="connsiteX17" fmla="*/ 925553 w 4012004"/>
              <a:gd name="connsiteY17" fmla="*/ 1857921 h 3156876"/>
              <a:gd name="connsiteX18" fmla="*/ 935369 w 4012004"/>
              <a:gd name="connsiteY18" fmla="*/ 1848105 h 3156876"/>
              <a:gd name="connsiteX19" fmla="*/ 88615 w 4012004"/>
              <a:gd name="connsiteY19" fmla="*/ 1565010 h 3156876"/>
              <a:gd name="connsiteX20" fmla="*/ 98431 w 4012004"/>
              <a:gd name="connsiteY20" fmla="*/ 1574826 h 3156876"/>
              <a:gd name="connsiteX21" fmla="*/ 98431 w 4012004"/>
              <a:gd name="connsiteY21" fmla="*/ 2000946 h 3156876"/>
              <a:gd name="connsiteX22" fmla="*/ 123108 w 4012004"/>
              <a:gd name="connsiteY22" fmla="*/ 2005928 h 3156876"/>
              <a:gd name="connsiteX23" fmla="*/ 177230 w 4012004"/>
              <a:gd name="connsiteY23" fmla="*/ 2087579 h 3156876"/>
              <a:gd name="connsiteX24" fmla="*/ 177230 w 4012004"/>
              <a:gd name="connsiteY24" fmla="*/ 2510024 h 3156876"/>
              <a:gd name="connsiteX25" fmla="*/ 123108 w 4012004"/>
              <a:gd name="connsiteY25" fmla="*/ 2591675 h 3156876"/>
              <a:gd name="connsiteX26" fmla="*/ 98431 w 4012004"/>
              <a:gd name="connsiteY26" fmla="*/ 2596658 h 3156876"/>
              <a:gd name="connsiteX27" fmla="*/ 98431 w 4012004"/>
              <a:gd name="connsiteY27" fmla="*/ 2863965 h 3156876"/>
              <a:gd name="connsiteX28" fmla="*/ 88615 w 4012004"/>
              <a:gd name="connsiteY28" fmla="*/ 2873781 h 3156876"/>
              <a:gd name="connsiteX29" fmla="*/ 78799 w 4012004"/>
              <a:gd name="connsiteY29" fmla="*/ 2863965 h 3156876"/>
              <a:gd name="connsiteX30" fmla="*/ 78799 w 4012004"/>
              <a:gd name="connsiteY30" fmla="*/ 2596658 h 3156876"/>
              <a:gd name="connsiteX31" fmla="*/ 54122 w 4012004"/>
              <a:gd name="connsiteY31" fmla="*/ 2591675 h 3156876"/>
              <a:gd name="connsiteX32" fmla="*/ 0 w 4012004"/>
              <a:gd name="connsiteY32" fmla="*/ 2510024 h 3156876"/>
              <a:gd name="connsiteX33" fmla="*/ 0 w 4012004"/>
              <a:gd name="connsiteY33" fmla="*/ 2087579 h 3156876"/>
              <a:gd name="connsiteX34" fmla="*/ 54122 w 4012004"/>
              <a:gd name="connsiteY34" fmla="*/ 2005928 h 3156876"/>
              <a:gd name="connsiteX35" fmla="*/ 78799 w 4012004"/>
              <a:gd name="connsiteY35" fmla="*/ 2000946 h 3156876"/>
              <a:gd name="connsiteX36" fmla="*/ 78799 w 4012004"/>
              <a:gd name="connsiteY36" fmla="*/ 1574826 h 3156876"/>
              <a:gd name="connsiteX37" fmla="*/ 88615 w 4012004"/>
              <a:gd name="connsiteY37" fmla="*/ 1565010 h 3156876"/>
              <a:gd name="connsiteX38" fmla="*/ 1586411 w 4012004"/>
              <a:gd name="connsiteY38" fmla="*/ 1177255 h 3156876"/>
              <a:gd name="connsiteX39" fmla="*/ 1596227 w 4012004"/>
              <a:gd name="connsiteY39" fmla="*/ 1187071 h 3156876"/>
              <a:gd name="connsiteX40" fmla="*/ 1596227 w 4012004"/>
              <a:gd name="connsiteY40" fmla="*/ 1351438 h 3156876"/>
              <a:gd name="connsiteX41" fmla="*/ 1620904 w 4012004"/>
              <a:gd name="connsiteY41" fmla="*/ 1356420 h 3156876"/>
              <a:gd name="connsiteX42" fmla="*/ 1675026 w 4012004"/>
              <a:gd name="connsiteY42" fmla="*/ 1438071 h 3156876"/>
              <a:gd name="connsiteX43" fmla="*/ 1675026 w 4012004"/>
              <a:gd name="connsiteY43" fmla="*/ 1701703 h 3156876"/>
              <a:gd name="connsiteX44" fmla="*/ 1620904 w 4012004"/>
              <a:gd name="connsiteY44" fmla="*/ 1783354 h 3156876"/>
              <a:gd name="connsiteX45" fmla="*/ 1596227 w 4012004"/>
              <a:gd name="connsiteY45" fmla="*/ 1788336 h 3156876"/>
              <a:gd name="connsiteX46" fmla="*/ 1596227 w 4012004"/>
              <a:gd name="connsiteY46" fmla="*/ 1952702 h 3156876"/>
              <a:gd name="connsiteX47" fmla="*/ 1586411 w 4012004"/>
              <a:gd name="connsiteY47" fmla="*/ 1962518 h 3156876"/>
              <a:gd name="connsiteX48" fmla="*/ 1576595 w 4012004"/>
              <a:gd name="connsiteY48" fmla="*/ 1952702 h 3156876"/>
              <a:gd name="connsiteX49" fmla="*/ 1576595 w 4012004"/>
              <a:gd name="connsiteY49" fmla="*/ 1788336 h 3156876"/>
              <a:gd name="connsiteX50" fmla="*/ 1551918 w 4012004"/>
              <a:gd name="connsiteY50" fmla="*/ 1783354 h 3156876"/>
              <a:gd name="connsiteX51" fmla="*/ 1497796 w 4012004"/>
              <a:gd name="connsiteY51" fmla="*/ 1701703 h 3156876"/>
              <a:gd name="connsiteX52" fmla="*/ 1497796 w 4012004"/>
              <a:gd name="connsiteY52" fmla="*/ 1438071 h 3156876"/>
              <a:gd name="connsiteX53" fmla="*/ 1551918 w 4012004"/>
              <a:gd name="connsiteY53" fmla="*/ 1356420 h 3156876"/>
              <a:gd name="connsiteX54" fmla="*/ 1576595 w 4012004"/>
              <a:gd name="connsiteY54" fmla="*/ 1351438 h 3156876"/>
              <a:gd name="connsiteX55" fmla="*/ 1576595 w 4012004"/>
              <a:gd name="connsiteY55" fmla="*/ 1187071 h 3156876"/>
              <a:gd name="connsiteX56" fmla="*/ 1586411 w 4012004"/>
              <a:gd name="connsiteY56" fmla="*/ 1177255 h 3156876"/>
              <a:gd name="connsiteX57" fmla="*/ 2426794 w 4012004"/>
              <a:gd name="connsiteY57" fmla="*/ 488999 h 3156876"/>
              <a:gd name="connsiteX58" fmla="*/ 2436610 w 4012004"/>
              <a:gd name="connsiteY58" fmla="*/ 498815 h 3156876"/>
              <a:gd name="connsiteX59" fmla="*/ 2436610 w 4012004"/>
              <a:gd name="connsiteY59" fmla="*/ 589710 h 3156876"/>
              <a:gd name="connsiteX60" fmla="*/ 2465450 w 4012004"/>
              <a:gd name="connsiteY60" fmla="*/ 595532 h 3156876"/>
              <a:gd name="connsiteX61" fmla="*/ 2515409 w 4012004"/>
              <a:gd name="connsiteY61" fmla="*/ 670903 h 3156876"/>
              <a:gd name="connsiteX62" fmla="*/ 2515409 w 4012004"/>
              <a:gd name="connsiteY62" fmla="*/ 1726684 h 3156876"/>
              <a:gd name="connsiteX63" fmla="*/ 2465450 w 4012004"/>
              <a:gd name="connsiteY63" fmla="*/ 1802055 h 3156876"/>
              <a:gd name="connsiteX64" fmla="*/ 2436610 w 4012004"/>
              <a:gd name="connsiteY64" fmla="*/ 1807877 h 3156876"/>
              <a:gd name="connsiteX65" fmla="*/ 2436610 w 4012004"/>
              <a:gd name="connsiteY65" fmla="*/ 1984270 h 3156876"/>
              <a:gd name="connsiteX66" fmla="*/ 2426794 w 4012004"/>
              <a:gd name="connsiteY66" fmla="*/ 1994086 h 3156876"/>
              <a:gd name="connsiteX67" fmla="*/ 2416978 w 4012004"/>
              <a:gd name="connsiteY67" fmla="*/ 1984270 h 3156876"/>
              <a:gd name="connsiteX68" fmla="*/ 2416978 w 4012004"/>
              <a:gd name="connsiteY68" fmla="*/ 1807877 h 3156876"/>
              <a:gd name="connsiteX69" fmla="*/ 2388138 w 4012004"/>
              <a:gd name="connsiteY69" fmla="*/ 1802055 h 3156876"/>
              <a:gd name="connsiteX70" fmla="*/ 2338179 w 4012004"/>
              <a:gd name="connsiteY70" fmla="*/ 1726684 h 3156876"/>
              <a:gd name="connsiteX71" fmla="*/ 2338179 w 4012004"/>
              <a:gd name="connsiteY71" fmla="*/ 670903 h 3156876"/>
              <a:gd name="connsiteX72" fmla="*/ 2388138 w 4012004"/>
              <a:gd name="connsiteY72" fmla="*/ 595532 h 3156876"/>
              <a:gd name="connsiteX73" fmla="*/ 2416978 w 4012004"/>
              <a:gd name="connsiteY73" fmla="*/ 589710 h 3156876"/>
              <a:gd name="connsiteX74" fmla="*/ 2416978 w 4012004"/>
              <a:gd name="connsiteY74" fmla="*/ 498815 h 3156876"/>
              <a:gd name="connsiteX75" fmla="*/ 2426794 w 4012004"/>
              <a:gd name="connsiteY75" fmla="*/ 488999 h 3156876"/>
              <a:gd name="connsiteX76" fmla="*/ 3058591 w 4012004"/>
              <a:gd name="connsiteY76" fmla="*/ 20757 h 3156876"/>
              <a:gd name="connsiteX77" fmla="*/ 3068407 w 4012004"/>
              <a:gd name="connsiteY77" fmla="*/ 30573 h 3156876"/>
              <a:gd name="connsiteX78" fmla="*/ 3068407 w 4012004"/>
              <a:gd name="connsiteY78" fmla="*/ 236262 h 3156876"/>
              <a:gd name="connsiteX79" fmla="*/ 3093084 w 4012004"/>
              <a:gd name="connsiteY79" fmla="*/ 241244 h 3156876"/>
              <a:gd name="connsiteX80" fmla="*/ 3147206 w 4012004"/>
              <a:gd name="connsiteY80" fmla="*/ 322895 h 3156876"/>
              <a:gd name="connsiteX81" fmla="*/ 3147206 w 4012004"/>
              <a:gd name="connsiteY81" fmla="*/ 871974 h 3156876"/>
              <a:gd name="connsiteX82" fmla="*/ 3093084 w 4012004"/>
              <a:gd name="connsiteY82" fmla="*/ 953625 h 3156876"/>
              <a:gd name="connsiteX83" fmla="*/ 3068407 w 4012004"/>
              <a:gd name="connsiteY83" fmla="*/ 958607 h 3156876"/>
              <a:gd name="connsiteX84" fmla="*/ 3068407 w 4012004"/>
              <a:gd name="connsiteY84" fmla="*/ 1319712 h 3156876"/>
              <a:gd name="connsiteX85" fmla="*/ 3058591 w 4012004"/>
              <a:gd name="connsiteY85" fmla="*/ 1329528 h 3156876"/>
              <a:gd name="connsiteX86" fmla="*/ 3048775 w 4012004"/>
              <a:gd name="connsiteY86" fmla="*/ 1319712 h 3156876"/>
              <a:gd name="connsiteX87" fmla="*/ 3048775 w 4012004"/>
              <a:gd name="connsiteY87" fmla="*/ 958607 h 3156876"/>
              <a:gd name="connsiteX88" fmla="*/ 3024098 w 4012004"/>
              <a:gd name="connsiteY88" fmla="*/ 953625 h 3156876"/>
              <a:gd name="connsiteX89" fmla="*/ 2969976 w 4012004"/>
              <a:gd name="connsiteY89" fmla="*/ 871974 h 3156876"/>
              <a:gd name="connsiteX90" fmla="*/ 2969976 w 4012004"/>
              <a:gd name="connsiteY90" fmla="*/ 322895 h 3156876"/>
              <a:gd name="connsiteX91" fmla="*/ 3024098 w 4012004"/>
              <a:gd name="connsiteY91" fmla="*/ 241244 h 3156876"/>
              <a:gd name="connsiteX92" fmla="*/ 3048775 w 4012004"/>
              <a:gd name="connsiteY92" fmla="*/ 236262 h 3156876"/>
              <a:gd name="connsiteX93" fmla="*/ 3048775 w 4012004"/>
              <a:gd name="connsiteY93" fmla="*/ 30573 h 3156876"/>
              <a:gd name="connsiteX94" fmla="*/ 3058591 w 4012004"/>
              <a:gd name="connsiteY94" fmla="*/ 20757 h 3156876"/>
              <a:gd name="connsiteX95" fmla="*/ 3923389 w 4012004"/>
              <a:gd name="connsiteY95" fmla="*/ 0 h 3156876"/>
              <a:gd name="connsiteX96" fmla="*/ 3933205 w 4012004"/>
              <a:gd name="connsiteY96" fmla="*/ 9816 h 3156876"/>
              <a:gd name="connsiteX97" fmla="*/ 3933205 w 4012004"/>
              <a:gd name="connsiteY97" fmla="*/ 58587 h 3156876"/>
              <a:gd name="connsiteX98" fmla="*/ 3957882 w 4012004"/>
              <a:gd name="connsiteY98" fmla="*/ 63569 h 3156876"/>
              <a:gd name="connsiteX99" fmla="*/ 4012004 w 4012004"/>
              <a:gd name="connsiteY99" fmla="*/ 145220 h 3156876"/>
              <a:gd name="connsiteX100" fmla="*/ 4012004 w 4012004"/>
              <a:gd name="connsiteY100" fmla="*/ 467633 h 3156876"/>
              <a:gd name="connsiteX101" fmla="*/ 3957882 w 4012004"/>
              <a:gd name="connsiteY101" fmla="*/ 549284 h 3156876"/>
              <a:gd name="connsiteX102" fmla="*/ 3933205 w 4012004"/>
              <a:gd name="connsiteY102" fmla="*/ 554266 h 3156876"/>
              <a:gd name="connsiteX103" fmla="*/ 3933205 w 4012004"/>
              <a:gd name="connsiteY103" fmla="*/ 775447 h 3156876"/>
              <a:gd name="connsiteX104" fmla="*/ 3923389 w 4012004"/>
              <a:gd name="connsiteY104" fmla="*/ 785263 h 3156876"/>
              <a:gd name="connsiteX105" fmla="*/ 3913573 w 4012004"/>
              <a:gd name="connsiteY105" fmla="*/ 775447 h 3156876"/>
              <a:gd name="connsiteX106" fmla="*/ 3913573 w 4012004"/>
              <a:gd name="connsiteY106" fmla="*/ 554266 h 3156876"/>
              <a:gd name="connsiteX107" fmla="*/ 3888896 w 4012004"/>
              <a:gd name="connsiteY107" fmla="*/ 549284 h 3156876"/>
              <a:gd name="connsiteX108" fmla="*/ 3834774 w 4012004"/>
              <a:gd name="connsiteY108" fmla="*/ 467633 h 3156876"/>
              <a:gd name="connsiteX109" fmla="*/ 3834774 w 4012004"/>
              <a:gd name="connsiteY109" fmla="*/ 145220 h 3156876"/>
              <a:gd name="connsiteX110" fmla="*/ 3888896 w 4012004"/>
              <a:gd name="connsiteY110" fmla="*/ 63569 h 3156876"/>
              <a:gd name="connsiteX111" fmla="*/ 3913573 w 4012004"/>
              <a:gd name="connsiteY111" fmla="*/ 58587 h 3156876"/>
              <a:gd name="connsiteX112" fmla="*/ 3913573 w 4012004"/>
              <a:gd name="connsiteY112" fmla="*/ 9816 h 3156876"/>
              <a:gd name="connsiteX113" fmla="*/ 3923389 w 4012004"/>
              <a:gd name="connsiteY113" fmla="*/ 0 h 315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012004" h="3156876">
                <a:moveTo>
                  <a:pt x="935369" y="1848105"/>
                </a:moveTo>
                <a:cubicBezTo>
                  <a:pt x="940790" y="1848105"/>
                  <a:pt x="945185" y="1852500"/>
                  <a:pt x="945185" y="1857921"/>
                </a:cubicBezTo>
                <a:lnTo>
                  <a:pt x="945185" y="2044195"/>
                </a:lnTo>
                <a:lnTo>
                  <a:pt x="948513" y="2043523"/>
                </a:lnTo>
                <a:cubicBezTo>
                  <a:pt x="997454" y="2043523"/>
                  <a:pt x="1037128" y="2083197"/>
                  <a:pt x="1037128" y="2132138"/>
                </a:cubicBezTo>
                <a:lnTo>
                  <a:pt x="1037128" y="2473212"/>
                </a:lnTo>
                <a:cubicBezTo>
                  <a:pt x="1037128" y="2522153"/>
                  <a:pt x="997454" y="2561827"/>
                  <a:pt x="948513" y="2561827"/>
                </a:cubicBezTo>
                <a:lnTo>
                  <a:pt x="945185" y="2561155"/>
                </a:lnTo>
                <a:lnTo>
                  <a:pt x="945185" y="3147060"/>
                </a:lnTo>
                <a:cubicBezTo>
                  <a:pt x="945185" y="3152481"/>
                  <a:pt x="940790" y="3156876"/>
                  <a:pt x="935369" y="3156876"/>
                </a:cubicBezTo>
                <a:cubicBezTo>
                  <a:pt x="929948" y="3156876"/>
                  <a:pt x="925553" y="3152481"/>
                  <a:pt x="925553" y="3147060"/>
                </a:cubicBezTo>
                <a:lnTo>
                  <a:pt x="925553" y="2557192"/>
                </a:lnTo>
                <a:lnTo>
                  <a:pt x="914020" y="2554863"/>
                </a:lnTo>
                <a:cubicBezTo>
                  <a:pt x="882214" y="2541411"/>
                  <a:pt x="859898" y="2509918"/>
                  <a:pt x="859898" y="2473212"/>
                </a:cubicBezTo>
                <a:lnTo>
                  <a:pt x="859898" y="2132138"/>
                </a:lnTo>
                <a:cubicBezTo>
                  <a:pt x="859898" y="2095432"/>
                  <a:pt x="882214" y="2063939"/>
                  <a:pt x="914020" y="2050487"/>
                </a:cubicBezTo>
                <a:lnTo>
                  <a:pt x="925553" y="2048159"/>
                </a:lnTo>
                <a:lnTo>
                  <a:pt x="925553" y="1857921"/>
                </a:lnTo>
                <a:cubicBezTo>
                  <a:pt x="925553" y="1852500"/>
                  <a:pt x="929948" y="1848105"/>
                  <a:pt x="935369" y="1848105"/>
                </a:cubicBezTo>
                <a:close/>
                <a:moveTo>
                  <a:pt x="88615" y="1565010"/>
                </a:moveTo>
                <a:cubicBezTo>
                  <a:pt x="94036" y="1565010"/>
                  <a:pt x="98431" y="1569405"/>
                  <a:pt x="98431" y="1574826"/>
                </a:cubicBezTo>
                <a:lnTo>
                  <a:pt x="98431" y="2000946"/>
                </a:lnTo>
                <a:lnTo>
                  <a:pt x="123108" y="2005928"/>
                </a:lnTo>
                <a:cubicBezTo>
                  <a:pt x="154913" y="2019380"/>
                  <a:pt x="177230" y="2050873"/>
                  <a:pt x="177230" y="2087579"/>
                </a:cubicBezTo>
                <a:lnTo>
                  <a:pt x="177230" y="2510024"/>
                </a:lnTo>
                <a:cubicBezTo>
                  <a:pt x="177230" y="2546730"/>
                  <a:pt x="154913" y="2578223"/>
                  <a:pt x="123108" y="2591675"/>
                </a:cubicBezTo>
                <a:lnTo>
                  <a:pt x="98431" y="2596658"/>
                </a:lnTo>
                <a:lnTo>
                  <a:pt x="98431" y="2863965"/>
                </a:lnTo>
                <a:cubicBezTo>
                  <a:pt x="98431" y="2869386"/>
                  <a:pt x="94036" y="2873781"/>
                  <a:pt x="88615" y="2873781"/>
                </a:cubicBezTo>
                <a:cubicBezTo>
                  <a:pt x="83194" y="2873781"/>
                  <a:pt x="78799" y="2869386"/>
                  <a:pt x="78799" y="2863965"/>
                </a:cubicBezTo>
                <a:lnTo>
                  <a:pt x="78799" y="2596658"/>
                </a:lnTo>
                <a:lnTo>
                  <a:pt x="54122" y="2591675"/>
                </a:lnTo>
                <a:cubicBezTo>
                  <a:pt x="22316" y="2578223"/>
                  <a:pt x="0" y="2546730"/>
                  <a:pt x="0" y="2510024"/>
                </a:cubicBezTo>
                <a:lnTo>
                  <a:pt x="0" y="2087579"/>
                </a:lnTo>
                <a:cubicBezTo>
                  <a:pt x="0" y="2050873"/>
                  <a:pt x="22316" y="2019380"/>
                  <a:pt x="54122" y="2005928"/>
                </a:cubicBezTo>
                <a:lnTo>
                  <a:pt x="78799" y="2000946"/>
                </a:lnTo>
                <a:lnTo>
                  <a:pt x="78799" y="1574826"/>
                </a:lnTo>
                <a:cubicBezTo>
                  <a:pt x="78799" y="1569405"/>
                  <a:pt x="83194" y="1565010"/>
                  <a:pt x="88615" y="1565010"/>
                </a:cubicBezTo>
                <a:close/>
                <a:moveTo>
                  <a:pt x="1586411" y="1177255"/>
                </a:moveTo>
                <a:cubicBezTo>
                  <a:pt x="1591832" y="1177255"/>
                  <a:pt x="1596227" y="1181650"/>
                  <a:pt x="1596227" y="1187071"/>
                </a:cubicBezTo>
                <a:lnTo>
                  <a:pt x="1596227" y="1351438"/>
                </a:lnTo>
                <a:lnTo>
                  <a:pt x="1620904" y="1356420"/>
                </a:lnTo>
                <a:cubicBezTo>
                  <a:pt x="1652709" y="1369872"/>
                  <a:pt x="1675026" y="1401365"/>
                  <a:pt x="1675026" y="1438071"/>
                </a:cubicBezTo>
                <a:lnTo>
                  <a:pt x="1675026" y="1701703"/>
                </a:lnTo>
                <a:cubicBezTo>
                  <a:pt x="1675026" y="1738409"/>
                  <a:pt x="1652709" y="1769902"/>
                  <a:pt x="1620904" y="1783354"/>
                </a:cubicBezTo>
                <a:lnTo>
                  <a:pt x="1596227" y="1788336"/>
                </a:lnTo>
                <a:lnTo>
                  <a:pt x="1596227" y="1952702"/>
                </a:lnTo>
                <a:cubicBezTo>
                  <a:pt x="1596227" y="1958123"/>
                  <a:pt x="1591832" y="1962518"/>
                  <a:pt x="1586411" y="1962518"/>
                </a:cubicBezTo>
                <a:cubicBezTo>
                  <a:pt x="1580990" y="1962518"/>
                  <a:pt x="1576595" y="1958123"/>
                  <a:pt x="1576595" y="1952702"/>
                </a:cubicBezTo>
                <a:lnTo>
                  <a:pt x="1576595" y="1788336"/>
                </a:lnTo>
                <a:lnTo>
                  <a:pt x="1551918" y="1783354"/>
                </a:lnTo>
                <a:cubicBezTo>
                  <a:pt x="1520113" y="1769902"/>
                  <a:pt x="1497796" y="1738409"/>
                  <a:pt x="1497796" y="1701703"/>
                </a:cubicBezTo>
                <a:lnTo>
                  <a:pt x="1497796" y="1438071"/>
                </a:lnTo>
                <a:cubicBezTo>
                  <a:pt x="1497796" y="1401365"/>
                  <a:pt x="1520113" y="1369872"/>
                  <a:pt x="1551918" y="1356420"/>
                </a:cubicBezTo>
                <a:lnTo>
                  <a:pt x="1576595" y="1351438"/>
                </a:lnTo>
                <a:lnTo>
                  <a:pt x="1576595" y="1187071"/>
                </a:lnTo>
                <a:cubicBezTo>
                  <a:pt x="1576595" y="1181650"/>
                  <a:pt x="1580990" y="1177255"/>
                  <a:pt x="1586411" y="1177255"/>
                </a:cubicBezTo>
                <a:close/>
                <a:moveTo>
                  <a:pt x="2426794" y="488999"/>
                </a:moveTo>
                <a:cubicBezTo>
                  <a:pt x="2432215" y="488999"/>
                  <a:pt x="2436610" y="493394"/>
                  <a:pt x="2436610" y="498815"/>
                </a:cubicBezTo>
                <a:lnTo>
                  <a:pt x="2436610" y="589710"/>
                </a:lnTo>
                <a:lnTo>
                  <a:pt x="2465450" y="595532"/>
                </a:lnTo>
                <a:cubicBezTo>
                  <a:pt x="2494809" y="607950"/>
                  <a:pt x="2515409" y="637021"/>
                  <a:pt x="2515409" y="670903"/>
                </a:cubicBezTo>
                <a:lnTo>
                  <a:pt x="2515409" y="1726684"/>
                </a:lnTo>
                <a:cubicBezTo>
                  <a:pt x="2515409" y="1760566"/>
                  <a:pt x="2494809" y="1789637"/>
                  <a:pt x="2465450" y="1802055"/>
                </a:cubicBezTo>
                <a:lnTo>
                  <a:pt x="2436610" y="1807877"/>
                </a:lnTo>
                <a:lnTo>
                  <a:pt x="2436610" y="1984270"/>
                </a:lnTo>
                <a:cubicBezTo>
                  <a:pt x="2436610" y="1989691"/>
                  <a:pt x="2432215" y="1994086"/>
                  <a:pt x="2426794" y="1994086"/>
                </a:cubicBezTo>
                <a:cubicBezTo>
                  <a:pt x="2421373" y="1994086"/>
                  <a:pt x="2416978" y="1989691"/>
                  <a:pt x="2416978" y="1984270"/>
                </a:cubicBezTo>
                <a:lnTo>
                  <a:pt x="2416978" y="1807877"/>
                </a:lnTo>
                <a:lnTo>
                  <a:pt x="2388138" y="1802055"/>
                </a:lnTo>
                <a:cubicBezTo>
                  <a:pt x="2358779" y="1789637"/>
                  <a:pt x="2338179" y="1760566"/>
                  <a:pt x="2338179" y="1726684"/>
                </a:cubicBezTo>
                <a:lnTo>
                  <a:pt x="2338179" y="670903"/>
                </a:lnTo>
                <a:cubicBezTo>
                  <a:pt x="2338179" y="637021"/>
                  <a:pt x="2358779" y="607950"/>
                  <a:pt x="2388138" y="595532"/>
                </a:cubicBezTo>
                <a:lnTo>
                  <a:pt x="2416978" y="589710"/>
                </a:lnTo>
                <a:lnTo>
                  <a:pt x="2416978" y="498815"/>
                </a:lnTo>
                <a:cubicBezTo>
                  <a:pt x="2416978" y="493394"/>
                  <a:pt x="2421373" y="488999"/>
                  <a:pt x="2426794" y="488999"/>
                </a:cubicBezTo>
                <a:close/>
                <a:moveTo>
                  <a:pt x="3058591" y="20757"/>
                </a:moveTo>
                <a:cubicBezTo>
                  <a:pt x="3064012" y="20757"/>
                  <a:pt x="3068407" y="25152"/>
                  <a:pt x="3068407" y="30573"/>
                </a:cubicBezTo>
                <a:lnTo>
                  <a:pt x="3068407" y="236262"/>
                </a:lnTo>
                <a:lnTo>
                  <a:pt x="3093084" y="241244"/>
                </a:lnTo>
                <a:cubicBezTo>
                  <a:pt x="3124889" y="254696"/>
                  <a:pt x="3147206" y="286189"/>
                  <a:pt x="3147206" y="322895"/>
                </a:cubicBezTo>
                <a:lnTo>
                  <a:pt x="3147206" y="871974"/>
                </a:lnTo>
                <a:cubicBezTo>
                  <a:pt x="3147206" y="908680"/>
                  <a:pt x="3124889" y="940173"/>
                  <a:pt x="3093084" y="953625"/>
                </a:cubicBezTo>
                <a:lnTo>
                  <a:pt x="3068407" y="958607"/>
                </a:lnTo>
                <a:lnTo>
                  <a:pt x="3068407" y="1319712"/>
                </a:lnTo>
                <a:cubicBezTo>
                  <a:pt x="3068407" y="1325133"/>
                  <a:pt x="3064012" y="1329528"/>
                  <a:pt x="3058591" y="1329528"/>
                </a:cubicBezTo>
                <a:cubicBezTo>
                  <a:pt x="3053170" y="1329528"/>
                  <a:pt x="3048775" y="1325133"/>
                  <a:pt x="3048775" y="1319712"/>
                </a:cubicBezTo>
                <a:lnTo>
                  <a:pt x="3048775" y="958607"/>
                </a:lnTo>
                <a:lnTo>
                  <a:pt x="3024098" y="953625"/>
                </a:lnTo>
                <a:cubicBezTo>
                  <a:pt x="2992293" y="940173"/>
                  <a:pt x="2969976" y="908680"/>
                  <a:pt x="2969976" y="871974"/>
                </a:cubicBezTo>
                <a:lnTo>
                  <a:pt x="2969976" y="322895"/>
                </a:lnTo>
                <a:cubicBezTo>
                  <a:pt x="2969976" y="286189"/>
                  <a:pt x="2992293" y="254696"/>
                  <a:pt x="3024098" y="241244"/>
                </a:cubicBezTo>
                <a:lnTo>
                  <a:pt x="3048775" y="236262"/>
                </a:lnTo>
                <a:lnTo>
                  <a:pt x="3048775" y="30573"/>
                </a:lnTo>
                <a:cubicBezTo>
                  <a:pt x="3048775" y="25152"/>
                  <a:pt x="3053170" y="20757"/>
                  <a:pt x="3058591" y="20757"/>
                </a:cubicBezTo>
                <a:close/>
                <a:moveTo>
                  <a:pt x="3923389" y="0"/>
                </a:moveTo>
                <a:cubicBezTo>
                  <a:pt x="3928810" y="0"/>
                  <a:pt x="3933205" y="4395"/>
                  <a:pt x="3933205" y="9816"/>
                </a:cubicBezTo>
                <a:lnTo>
                  <a:pt x="3933205" y="58587"/>
                </a:lnTo>
                <a:lnTo>
                  <a:pt x="3957882" y="63569"/>
                </a:lnTo>
                <a:cubicBezTo>
                  <a:pt x="3989687" y="77021"/>
                  <a:pt x="4012004" y="108514"/>
                  <a:pt x="4012004" y="145220"/>
                </a:cubicBezTo>
                <a:lnTo>
                  <a:pt x="4012004" y="467633"/>
                </a:lnTo>
                <a:cubicBezTo>
                  <a:pt x="4012004" y="504339"/>
                  <a:pt x="3989687" y="535832"/>
                  <a:pt x="3957882" y="549284"/>
                </a:cubicBezTo>
                <a:lnTo>
                  <a:pt x="3933205" y="554266"/>
                </a:lnTo>
                <a:lnTo>
                  <a:pt x="3933205" y="775447"/>
                </a:lnTo>
                <a:cubicBezTo>
                  <a:pt x="3933205" y="780868"/>
                  <a:pt x="3928810" y="785263"/>
                  <a:pt x="3923389" y="785263"/>
                </a:cubicBezTo>
                <a:cubicBezTo>
                  <a:pt x="3917968" y="785263"/>
                  <a:pt x="3913573" y="780868"/>
                  <a:pt x="3913573" y="775447"/>
                </a:cubicBezTo>
                <a:lnTo>
                  <a:pt x="3913573" y="554266"/>
                </a:lnTo>
                <a:lnTo>
                  <a:pt x="3888896" y="549284"/>
                </a:lnTo>
                <a:cubicBezTo>
                  <a:pt x="3857091" y="535832"/>
                  <a:pt x="3834774" y="504339"/>
                  <a:pt x="3834774" y="467633"/>
                </a:cubicBezTo>
                <a:lnTo>
                  <a:pt x="3834774" y="145220"/>
                </a:lnTo>
                <a:cubicBezTo>
                  <a:pt x="3834774" y="108514"/>
                  <a:pt x="3857091" y="77021"/>
                  <a:pt x="3888896" y="63569"/>
                </a:cubicBezTo>
                <a:lnTo>
                  <a:pt x="3913573" y="58587"/>
                </a:lnTo>
                <a:lnTo>
                  <a:pt x="3913573" y="9816"/>
                </a:lnTo>
                <a:cubicBezTo>
                  <a:pt x="3913573" y="4395"/>
                  <a:pt x="3917968" y="0"/>
                  <a:pt x="392338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9E9A33A4-5C19-4D66-9B2E-FA8E6573764B}"/>
              </a:ext>
            </a:extLst>
          </p:cNvPr>
          <p:cNvSpPr/>
          <p:nvPr/>
        </p:nvSpPr>
        <p:spPr>
          <a:xfrm>
            <a:off x="5237849" y="409686"/>
            <a:ext cx="3592450" cy="2179819"/>
          </a:xfrm>
          <a:custGeom>
            <a:avLst/>
            <a:gdLst>
              <a:gd name="connsiteX0" fmla="*/ 88615 w 5062605"/>
              <a:gd name="connsiteY0" fmla="*/ 2479156 h 3292445"/>
              <a:gd name="connsiteX1" fmla="*/ 98431 w 5062605"/>
              <a:gd name="connsiteY1" fmla="*/ 2488972 h 3292445"/>
              <a:gd name="connsiteX2" fmla="*/ 98431 w 5062605"/>
              <a:gd name="connsiteY2" fmla="*/ 2537743 h 3292445"/>
              <a:gd name="connsiteX3" fmla="*/ 123108 w 5062605"/>
              <a:gd name="connsiteY3" fmla="*/ 2542725 h 3292445"/>
              <a:gd name="connsiteX4" fmla="*/ 177230 w 5062605"/>
              <a:gd name="connsiteY4" fmla="*/ 2624376 h 3292445"/>
              <a:gd name="connsiteX5" fmla="*/ 177230 w 5062605"/>
              <a:gd name="connsiteY5" fmla="*/ 2888009 h 3292445"/>
              <a:gd name="connsiteX6" fmla="*/ 123108 w 5062605"/>
              <a:gd name="connsiteY6" fmla="*/ 2969660 h 3292445"/>
              <a:gd name="connsiteX7" fmla="*/ 98431 w 5062605"/>
              <a:gd name="connsiteY7" fmla="*/ 2974643 h 3292445"/>
              <a:gd name="connsiteX8" fmla="*/ 98431 w 5062605"/>
              <a:gd name="connsiteY8" fmla="*/ 3254603 h 3292445"/>
              <a:gd name="connsiteX9" fmla="*/ 88615 w 5062605"/>
              <a:gd name="connsiteY9" fmla="*/ 3264419 h 3292445"/>
              <a:gd name="connsiteX10" fmla="*/ 78799 w 5062605"/>
              <a:gd name="connsiteY10" fmla="*/ 3254603 h 3292445"/>
              <a:gd name="connsiteX11" fmla="*/ 78799 w 5062605"/>
              <a:gd name="connsiteY11" fmla="*/ 2974643 h 3292445"/>
              <a:gd name="connsiteX12" fmla="*/ 54122 w 5062605"/>
              <a:gd name="connsiteY12" fmla="*/ 2969660 h 3292445"/>
              <a:gd name="connsiteX13" fmla="*/ 0 w 5062605"/>
              <a:gd name="connsiteY13" fmla="*/ 2888009 h 3292445"/>
              <a:gd name="connsiteX14" fmla="*/ 0 w 5062605"/>
              <a:gd name="connsiteY14" fmla="*/ 2624376 h 3292445"/>
              <a:gd name="connsiteX15" fmla="*/ 54122 w 5062605"/>
              <a:gd name="connsiteY15" fmla="*/ 2542725 h 3292445"/>
              <a:gd name="connsiteX16" fmla="*/ 78799 w 5062605"/>
              <a:gd name="connsiteY16" fmla="*/ 2537743 h 3292445"/>
              <a:gd name="connsiteX17" fmla="*/ 78799 w 5062605"/>
              <a:gd name="connsiteY17" fmla="*/ 2488972 h 3292445"/>
              <a:gd name="connsiteX18" fmla="*/ 88615 w 5062605"/>
              <a:gd name="connsiteY18" fmla="*/ 2479156 h 3292445"/>
              <a:gd name="connsiteX19" fmla="*/ 1346625 w 5062605"/>
              <a:gd name="connsiteY19" fmla="*/ 2407874 h 3292445"/>
              <a:gd name="connsiteX20" fmla="*/ 1356441 w 5062605"/>
              <a:gd name="connsiteY20" fmla="*/ 2417690 h 3292445"/>
              <a:gd name="connsiteX21" fmla="*/ 1356441 w 5062605"/>
              <a:gd name="connsiteY21" fmla="*/ 2582057 h 3292445"/>
              <a:gd name="connsiteX22" fmla="*/ 1381118 w 5062605"/>
              <a:gd name="connsiteY22" fmla="*/ 2587039 h 3292445"/>
              <a:gd name="connsiteX23" fmla="*/ 1435240 w 5062605"/>
              <a:gd name="connsiteY23" fmla="*/ 2668690 h 3292445"/>
              <a:gd name="connsiteX24" fmla="*/ 1435240 w 5062605"/>
              <a:gd name="connsiteY24" fmla="*/ 2932322 h 3292445"/>
              <a:gd name="connsiteX25" fmla="*/ 1381118 w 5062605"/>
              <a:gd name="connsiteY25" fmla="*/ 3013974 h 3292445"/>
              <a:gd name="connsiteX26" fmla="*/ 1356441 w 5062605"/>
              <a:gd name="connsiteY26" fmla="*/ 3018956 h 3292445"/>
              <a:gd name="connsiteX27" fmla="*/ 1356441 w 5062605"/>
              <a:gd name="connsiteY27" fmla="*/ 3183321 h 3292445"/>
              <a:gd name="connsiteX28" fmla="*/ 1346625 w 5062605"/>
              <a:gd name="connsiteY28" fmla="*/ 3193137 h 3292445"/>
              <a:gd name="connsiteX29" fmla="*/ 1336809 w 5062605"/>
              <a:gd name="connsiteY29" fmla="*/ 3183321 h 3292445"/>
              <a:gd name="connsiteX30" fmla="*/ 1336809 w 5062605"/>
              <a:gd name="connsiteY30" fmla="*/ 3018956 h 3292445"/>
              <a:gd name="connsiteX31" fmla="*/ 1312132 w 5062605"/>
              <a:gd name="connsiteY31" fmla="*/ 3013974 h 3292445"/>
              <a:gd name="connsiteX32" fmla="*/ 1258010 w 5062605"/>
              <a:gd name="connsiteY32" fmla="*/ 2932322 h 3292445"/>
              <a:gd name="connsiteX33" fmla="*/ 1258010 w 5062605"/>
              <a:gd name="connsiteY33" fmla="*/ 2668690 h 3292445"/>
              <a:gd name="connsiteX34" fmla="*/ 1312132 w 5062605"/>
              <a:gd name="connsiteY34" fmla="*/ 2587039 h 3292445"/>
              <a:gd name="connsiteX35" fmla="*/ 1336809 w 5062605"/>
              <a:gd name="connsiteY35" fmla="*/ 2582057 h 3292445"/>
              <a:gd name="connsiteX36" fmla="*/ 1336809 w 5062605"/>
              <a:gd name="connsiteY36" fmla="*/ 2417690 h 3292445"/>
              <a:gd name="connsiteX37" fmla="*/ 1346625 w 5062605"/>
              <a:gd name="connsiteY37" fmla="*/ 2407874 h 3292445"/>
              <a:gd name="connsiteX38" fmla="*/ 290638 w 5062605"/>
              <a:gd name="connsiteY38" fmla="*/ 2240460 h 3292445"/>
              <a:gd name="connsiteX39" fmla="*/ 300454 w 5062605"/>
              <a:gd name="connsiteY39" fmla="*/ 2250276 h 3292445"/>
              <a:gd name="connsiteX40" fmla="*/ 300454 w 5062605"/>
              <a:gd name="connsiteY40" fmla="*/ 2414643 h 3292445"/>
              <a:gd name="connsiteX41" fmla="*/ 325131 w 5062605"/>
              <a:gd name="connsiteY41" fmla="*/ 2419625 h 3292445"/>
              <a:gd name="connsiteX42" fmla="*/ 379253 w 5062605"/>
              <a:gd name="connsiteY42" fmla="*/ 2501276 h 3292445"/>
              <a:gd name="connsiteX43" fmla="*/ 379253 w 5062605"/>
              <a:gd name="connsiteY43" fmla="*/ 2764909 h 3292445"/>
              <a:gd name="connsiteX44" fmla="*/ 325131 w 5062605"/>
              <a:gd name="connsiteY44" fmla="*/ 2846560 h 3292445"/>
              <a:gd name="connsiteX45" fmla="*/ 300454 w 5062605"/>
              <a:gd name="connsiteY45" fmla="*/ 2851542 h 3292445"/>
              <a:gd name="connsiteX46" fmla="*/ 300454 w 5062605"/>
              <a:gd name="connsiteY46" fmla="*/ 3015907 h 3292445"/>
              <a:gd name="connsiteX47" fmla="*/ 290638 w 5062605"/>
              <a:gd name="connsiteY47" fmla="*/ 3025723 h 3292445"/>
              <a:gd name="connsiteX48" fmla="*/ 280822 w 5062605"/>
              <a:gd name="connsiteY48" fmla="*/ 3015907 h 3292445"/>
              <a:gd name="connsiteX49" fmla="*/ 280822 w 5062605"/>
              <a:gd name="connsiteY49" fmla="*/ 2851542 h 3292445"/>
              <a:gd name="connsiteX50" fmla="*/ 256145 w 5062605"/>
              <a:gd name="connsiteY50" fmla="*/ 2846560 h 3292445"/>
              <a:gd name="connsiteX51" fmla="*/ 202023 w 5062605"/>
              <a:gd name="connsiteY51" fmla="*/ 2764909 h 3292445"/>
              <a:gd name="connsiteX52" fmla="*/ 202023 w 5062605"/>
              <a:gd name="connsiteY52" fmla="*/ 2501276 h 3292445"/>
              <a:gd name="connsiteX53" fmla="*/ 256145 w 5062605"/>
              <a:gd name="connsiteY53" fmla="*/ 2419625 h 3292445"/>
              <a:gd name="connsiteX54" fmla="*/ 280822 w 5062605"/>
              <a:gd name="connsiteY54" fmla="*/ 2414643 h 3292445"/>
              <a:gd name="connsiteX55" fmla="*/ 280822 w 5062605"/>
              <a:gd name="connsiteY55" fmla="*/ 2250276 h 3292445"/>
              <a:gd name="connsiteX56" fmla="*/ 290638 w 5062605"/>
              <a:gd name="connsiteY56" fmla="*/ 2240460 h 3292445"/>
              <a:gd name="connsiteX57" fmla="*/ 1769409 w 5062605"/>
              <a:gd name="connsiteY57" fmla="*/ 2178932 h 3292445"/>
              <a:gd name="connsiteX58" fmla="*/ 1779225 w 5062605"/>
              <a:gd name="connsiteY58" fmla="*/ 2188748 h 3292445"/>
              <a:gd name="connsiteX59" fmla="*/ 1779225 w 5062605"/>
              <a:gd name="connsiteY59" fmla="*/ 2237519 h 3292445"/>
              <a:gd name="connsiteX60" fmla="*/ 1803902 w 5062605"/>
              <a:gd name="connsiteY60" fmla="*/ 2242501 h 3292445"/>
              <a:gd name="connsiteX61" fmla="*/ 1858024 w 5062605"/>
              <a:gd name="connsiteY61" fmla="*/ 2324152 h 3292445"/>
              <a:gd name="connsiteX62" fmla="*/ 1858024 w 5062605"/>
              <a:gd name="connsiteY62" fmla="*/ 2679454 h 3292445"/>
              <a:gd name="connsiteX63" fmla="*/ 1803902 w 5062605"/>
              <a:gd name="connsiteY63" fmla="*/ 2761105 h 3292445"/>
              <a:gd name="connsiteX64" fmla="*/ 1779225 w 5062605"/>
              <a:gd name="connsiteY64" fmla="*/ 2766087 h 3292445"/>
              <a:gd name="connsiteX65" fmla="*/ 1779225 w 5062605"/>
              <a:gd name="connsiteY65" fmla="*/ 2954379 h 3292445"/>
              <a:gd name="connsiteX66" fmla="*/ 1769409 w 5062605"/>
              <a:gd name="connsiteY66" fmla="*/ 2964195 h 3292445"/>
              <a:gd name="connsiteX67" fmla="*/ 1759593 w 5062605"/>
              <a:gd name="connsiteY67" fmla="*/ 2954379 h 3292445"/>
              <a:gd name="connsiteX68" fmla="*/ 1759593 w 5062605"/>
              <a:gd name="connsiteY68" fmla="*/ 2766087 h 3292445"/>
              <a:gd name="connsiteX69" fmla="*/ 1734916 w 5062605"/>
              <a:gd name="connsiteY69" fmla="*/ 2761105 h 3292445"/>
              <a:gd name="connsiteX70" fmla="*/ 1680794 w 5062605"/>
              <a:gd name="connsiteY70" fmla="*/ 2679454 h 3292445"/>
              <a:gd name="connsiteX71" fmla="*/ 1680794 w 5062605"/>
              <a:gd name="connsiteY71" fmla="*/ 2324152 h 3292445"/>
              <a:gd name="connsiteX72" fmla="*/ 1734916 w 5062605"/>
              <a:gd name="connsiteY72" fmla="*/ 2242501 h 3292445"/>
              <a:gd name="connsiteX73" fmla="*/ 1759593 w 5062605"/>
              <a:gd name="connsiteY73" fmla="*/ 2237519 h 3292445"/>
              <a:gd name="connsiteX74" fmla="*/ 1759593 w 5062605"/>
              <a:gd name="connsiteY74" fmla="*/ 2188748 h 3292445"/>
              <a:gd name="connsiteX75" fmla="*/ 1769409 w 5062605"/>
              <a:gd name="connsiteY75" fmla="*/ 2178932 h 3292445"/>
              <a:gd name="connsiteX76" fmla="*/ 1128304 w 5062605"/>
              <a:gd name="connsiteY76" fmla="*/ 1983674 h 3292445"/>
              <a:gd name="connsiteX77" fmla="*/ 1138120 w 5062605"/>
              <a:gd name="connsiteY77" fmla="*/ 1993490 h 3292445"/>
              <a:gd name="connsiteX78" fmla="*/ 1138120 w 5062605"/>
              <a:gd name="connsiteY78" fmla="*/ 2159159 h 3292445"/>
              <a:gd name="connsiteX79" fmla="*/ 1171295 w 5062605"/>
              <a:gd name="connsiteY79" fmla="*/ 2165857 h 3292445"/>
              <a:gd name="connsiteX80" fmla="*/ 1225417 w 5062605"/>
              <a:gd name="connsiteY80" fmla="*/ 2247508 h 3292445"/>
              <a:gd name="connsiteX81" fmla="*/ 1225417 w 5062605"/>
              <a:gd name="connsiteY81" fmla="*/ 2826481 h 3292445"/>
              <a:gd name="connsiteX82" fmla="*/ 1171295 w 5062605"/>
              <a:gd name="connsiteY82" fmla="*/ 2908132 h 3292445"/>
              <a:gd name="connsiteX83" fmla="*/ 1138120 w 5062605"/>
              <a:gd name="connsiteY83" fmla="*/ 2914830 h 3292445"/>
              <a:gd name="connsiteX84" fmla="*/ 1138120 w 5062605"/>
              <a:gd name="connsiteY84" fmla="*/ 3282629 h 3292445"/>
              <a:gd name="connsiteX85" fmla="*/ 1128304 w 5062605"/>
              <a:gd name="connsiteY85" fmla="*/ 3292445 h 3292445"/>
              <a:gd name="connsiteX86" fmla="*/ 1118488 w 5062605"/>
              <a:gd name="connsiteY86" fmla="*/ 3282629 h 3292445"/>
              <a:gd name="connsiteX87" fmla="*/ 1118488 w 5062605"/>
              <a:gd name="connsiteY87" fmla="*/ 2911399 h 3292445"/>
              <a:gd name="connsiteX88" fmla="*/ 1102309 w 5062605"/>
              <a:gd name="connsiteY88" fmla="*/ 2908132 h 3292445"/>
              <a:gd name="connsiteX89" fmla="*/ 1048187 w 5062605"/>
              <a:gd name="connsiteY89" fmla="*/ 2826481 h 3292445"/>
              <a:gd name="connsiteX90" fmla="*/ 1048187 w 5062605"/>
              <a:gd name="connsiteY90" fmla="*/ 2247508 h 3292445"/>
              <a:gd name="connsiteX91" fmla="*/ 1102309 w 5062605"/>
              <a:gd name="connsiteY91" fmla="*/ 2165857 h 3292445"/>
              <a:gd name="connsiteX92" fmla="*/ 1118488 w 5062605"/>
              <a:gd name="connsiteY92" fmla="*/ 2162590 h 3292445"/>
              <a:gd name="connsiteX93" fmla="*/ 1118488 w 5062605"/>
              <a:gd name="connsiteY93" fmla="*/ 1993490 h 3292445"/>
              <a:gd name="connsiteX94" fmla="*/ 1128304 w 5062605"/>
              <a:gd name="connsiteY94" fmla="*/ 1983674 h 3292445"/>
              <a:gd name="connsiteX95" fmla="*/ 909984 w 5062605"/>
              <a:gd name="connsiteY95" fmla="*/ 1982807 h 3292445"/>
              <a:gd name="connsiteX96" fmla="*/ 919800 w 5062605"/>
              <a:gd name="connsiteY96" fmla="*/ 1992623 h 3292445"/>
              <a:gd name="connsiteX97" fmla="*/ 919800 w 5062605"/>
              <a:gd name="connsiteY97" fmla="*/ 2156990 h 3292445"/>
              <a:gd name="connsiteX98" fmla="*/ 944477 w 5062605"/>
              <a:gd name="connsiteY98" fmla="*/ 2161972 h 3292445"/>
              <a:gd name="connsiteX99" fmla="*/ 998599 w 5062605"/>
              <a:gd name="connsiteY99" fmla="*/ 2243623 h 3292445"/>
              <a:gd name="connsiteX100" fmla="*/ 998599 w 5062605"/>
              <a:gd name="connsiteY100" fmla="*/ 2507255 h 3292445"/>
              <a:gd name="connsiteX101" fmla="*/ 944477 w 5062605"/>
              <a:gd name="connsiteY101" fmla="*/ 2588906 h 3292445"/>
              <a:gd name="connsiteX102" fmla="*/ 919800 w 5062605"/>
              <a:gd name="connsiteY102" fmla="*/ 2593888 h 3292445"/>
              <a:gd name="connsiteX103" fmla="*/ 919800 w 5062605"/>
              <a:gd name="connsiteY103" fmla="*/ 2758254 h 3292445"/>
              <a:gd name="connsiteX104" fmla="*/ 909984 w 5062605"/>
              <a:gd name="connsiteY104" fmla="*/ 2768070 h 3292445"/>
              <a:gd name="connsiteX105" fmla="*/ 900168 w 5062605"/>
              <a:gd name="connsiteY105" fmla="*/ 2758254 h 3292445"/>
              <a:gd name="connsiteX106" fmla="*/ 900168 w 5062605"/>
              <a:gd name="connsiteY106" fmla="*/ 2593888 h 3292445"/>
              <a:gd name="connsiteX107" fmla="*/ 875491 w 5062605"/>
              <a:gd name="connsiteY107" fmla="*/ 2588906 h 3292445"/>
              <a:gd name="connsiteX108" fmla="*/ 821369 w 5062605"/>
              <a:gd name="connsiteY108" fmla="*/ 2507255 h 3292445"/>
              <a:gd name="connsiteX109" fmla="*/ 821369 w 5062605"/>
              <a:gd name="connsiteY109" fmla="*/ 2243623 h 3292445"/>
              <a:gd name="connsiteX110" fmla="*/ 875491 w 5062605"/>
              <a:gd name="connsiteY110" fmla="*/ 2161972 h 3292445"/>
              <a:gd name="connsiteX111" fmla="*/ 900168 w 5062605"/>
              <a:gd name="connsiteY111" fmla="*/ 2156990 h 3292445"/>
              <a:gd name="connsiteX112" fmla="*/ 900168 w 5062605"/>
              <a:gd name="connsiteY112" fmla="*/ 1992623 h 3292445"/>
              <a:gd name="connsiteX113" fmla="*/ 909984 w 5062605"/>
              <a:gd name="connsiteY113" fmla="*/ 1982807 h 3292445"/>
              <a:gd name="connsiteX114" fmla="*/ 497087 w 5062605"/>
              <a:gd name="connsiteY114" fmla="*/ 1926567 h 3292445"/>
              <a:gd name="connsiteX115" fmla="*/ 506903 w 5062605"/>
              <a:gd name="connsiteY115" fmla="*/ 1936383 h 3292445"/>
              <a:gd name="connsiteX116" fmla="*/ 506903 w 5062605"/>
              <a:gd name="connsiteY116" fmla="*/ 2362503 h 3292445"/>
              <a:gd name="connsiteX117" fmla="*/ 531580 w 5062605"/>
              <a:gd name="connsiteY117" fmla="*/ 2367485 h 3292445"/>
              <a:gd name="connsiteX118" fmla="*/ 585702 w 5062605"/>
              <a:gd name="connsiteY118" fmla="*/ 2449136 h 3292445"/>
              <a:gd name="connsiteX119" fmla="*/ 585702 w 5062605"/>
              <a:gd name="connsiteY119" fmla="*/ 2815710 h 3292445"/>
              <a:gd name="connsiteX120" fmla="*/ 531580 w 5062605"/>
              <a:gd name="connsiteY120" fmla="*/ 2897361 h 3292445"/>
              <a:gd name="connsiteX121" fmla="*/ 506903 w 5062605"/>
              <a:gd name="connsiteY121" fmla="*/ 2902343 h 3292445"/>
              <a:gd name="connsiteX122" fmla="*/ 506903 w 5062605"/>
              <a:gd name="connsiteY122" fmla="*/ 3225522 h 3292445"/>
              <a:gd name="connsiteX123" fmla="*/ 497087 w 5062605"/>
              <a:gd name="connsiteY123" fmla="*/ 3235338 h 3292445"/>
              <a:gd name="connsiteX124" fmla="*/ 487271 w 5062605"/>
              <a:gd name="connsiteY124" fmla="*/ 3225522 h 3292445"/>
              <a:gd name="connsiteX125" fmla="*/ 487271 w 5062605"/>
              <a:gd name="connsiteY125" fmla="*/ 2902343 h 3292445"/>
              <a:gd name="connsiteX126" fmla="*/ 462594 w 5062605"/>
              <a:gd name="connsiteY126" fmla="*/ 2897361 h 3292445"/>
              <a:gd name="connsiteX127" fmla="*/ 408472 w 5062605"/>
              <a:gd name="connsiteY127" fmla="*/ 2815710 h 3292445"/>
              <a:gd name="connsiteX128" fmla="*/ 408472 w 5062605"/>
              <a:gd name="connsiteY128" fmla="*/ 2449136 h 3292445"/>
              <a:gd name="connsiteX129" fmla="*/ 462594 w 5062605"/>
              <a:gd name="connsiteY129" fmla="*/ 2367485 h 3292445"/>
              <a:gd name="connsiteX130" fmla="*/ 487271 w 5062605"/>
              <a:gd name="connsiteY130" fmla="*/ 2362503 h 3292445"/>
              <a:gd name="connsiteX131" fmla="*/ 487271 w 5062605"/>
              <a:gd name="connsiteY131" fmla="*/ 1936383 h 3292445"/>
              <a:gd name="connsiteX132" fmla="*/ 497087 w 5062605"/>
              <a:gd name="connsiteY132" fmla="*/ 1926567 h 3292445"/>
              <a:gd name="connsiteX133" fmla="*/ 2606562 w 5062605"/>
              <a:gd name="connsiteY133" fmla="*/ 1886068 h 3292445"/>
              <a:gd name="connsiteX134" fmla="*/ 2616378 w 5062605"/>
              <a:gd name="connsiteY134" fmla="*/ 1895884 h 3292445"/>
              <a:gd name="connsiteX135" fmla="*/ 2616378 w 5062605"/>
              <a:gd name="connsiteY135" fmla="*/ 2322005 h 3292445"/>
              <a:gd name="connsiteX136" fmla="*/ 2641055 w 5062605"/>
              <a:gd name="connsiteY136" fmla="*/ 2326987 h 3292445"/>
              <a:gd name="connsiteX137" fmla="*/ 2695177 w 5062605"/>
              <a:gd name="connsiteY137" fmla="*/ 2408638 h 3292445"/>
              <a:gd name="connsiteX138" fmla="*/ 2695177 w 5062605"/>
              <a:gd name="connsiteY138" fmla="*/ 2491460 h 3292445"/>
              <a:gd name="connsiteX139" fmla="*/ 2641055 w 5062605"/>
              <a:gd name="connsiteY139" fmla="*/ 2573111 h 3292445"/>
              <a:gd name="connsiteX140" fmla="*/ 2616378 w 5062605"/>
              <a:gd name="connsiteY140" fmla="*/ 2578093 h 3292445"/>
              <a:gd name="connsiteX141" fmla="*/ 2616378 w 5062605"/>
              <a:gd name="connsiteY141" fmla="*/ 3185023 h 3292445"/>
              <a:gd name="connsiteX142" fmla="*/ 2606562 w 5062605"/>
              <a:gd name="connsiteY142" fmla="*/ 3194839 h 3292445"/>
              <a:gd name="connsiteX143" fmla="*/ 2596746 w 5062605"/>
              <a:gd name="connsiteY143" fmla="*/ 3185023 h 3292445"/>
              <a:gd name="connsiteX144" fmla="*/ 2596746 w 5062605"/>
              <a:gd name="connsiteY144" fmla="*/ 2578093 h 3292445"/>
              <a:gd name="connsiteX145" fmla="*/ 2572069 w 5062605"/>
              <a:gd name="connsiteY145" fmla="*/ 2573111 h 3292445"/>
              <a:gd name="connsiteX146" fmla="*/ 2517947 w 5062605"/>
              <a:gd name="connsiteY146" fmla="*/ 2491460 h 3292445"/>
              <a:gd name="connsiteX147" fmla="*/ 2517947 w 5062605"/>
              <a:gd name="connsiteY147" fmla="*/ 2408638 h 3292445"/>
              <a:gd name="connsiteX148" fmla="*/ 2572069 w 5062605"/>
              <a:gd name="connsiteY148" fmla="*/ 2326987 h 3292445"/>
              <a:gd name="connsiteX149" fmla="*/ 2596746 w 5062605"/>
              <a:gd name="connsiteY149" fmla="*/ 2322005 h 3292445"/>
              <a:gd name="connsiteX150" fmla="*/ 2596746 w 5062605"/>
              <a:gd name="connsiteY150" fmla="*/ 1895884 h 3292445"/>
              <a:gd name="connsiteX151" fmla="*/ 2606562 w 5062605"/>
              <a:gd name="connsiteY151" fmla="*/ 1886068 h 3292445"/>
              <a:gd name="connsiteX152" fmla="*/ 2840476 w 5062605"/>
              <a:gd name="connsiteY152" fmla="*/ 1806142 h 3292445"/>
              <a:gd name="connsiteX153" fmla="*/ 2850292 w 5062605"/>
              <a:gd name="connsiteY153" fmla="*/ 1815958 h 3292445"/>
              <a:gd name="connsiteX154" fmla="*/ 2850292 w 5062605"/>
              <a:gd name="connsiteY154" fmla="*/ 1980325 h 3292445"/>
              <a:gd name="connsiteX155" fmla="*/ 2874969 w 5062605"/>
              <a:gd name="connsiteY155" fmla="*/ 1985307 h 3292445"/>
              <a:gd name="connsiteX156" fmla="*/ 2929091 w 5062605"/>
              <a:gd name="connsiteY156" fmla="*/ 2066958 h 3292445"/>
              <a:gd name="connsiteX157" fmla="*/ 2929091 w 5062605"/>
              <a:gd name="connsiteY157" fmla="*/ 2173279 h 3292445"/>
              <a:gd name="connsiteX158" fmla="*/ 2874969 w 5062605"/>
              <a:gd name="connsiteY158" fmla="*/ 2254930 h 3292445"/>
              <a:gd name="connsiteX159" fmla="*/ 2850292 w 5062605"/>
              <a:gd name="connsiteY159" fmla="*/ 2259912 h 3292445"/>
              <a:gd name="connsiteX160" fmla="*/ 2850292 w 5062605"/>
              <a:gd name="connsiteY160" fmla="*/ 2581589 h 3292445"/>
              <a:gd name="connsiteX161" fmla="*/ 2840476 w 5062605"/>
              <a:gd name="connsiteY161" fmla="*/ 2591405 h 3292445"/>
              <a:gd name="connsiteX162" fmla="*/ 2830660 w 5062605"/>
              <a:gd name="connsiteY162" fmla="*/ 2581589 h 3292445"/>
              <a:gd name="connsiteX163" fmla="*/ 2830660 w 5062605"/>
              <a:gd name="connsiteY163" fmla="*/ 2259912 h 3292445"/>
              <a:gd name="connsiteX164" fmla="*/ 2805983 w 5062605"/>
              <a:gd name="connsiteY164" fmla="*/ 2254930 h 3292445"/>
              <a:gd name="connsiteX165" fmla="*/ 2751861 w 5062605"/>
              <a:gd name="connsiteY165" fmla="*/ 2173279 h 3292445"/>
              <a:gd name="connsiteX166" fmla="*/ 2751861 w 5062605"/>
              <a:gd name="connsiteY166" fmla="*/ 2066958 h 3292445"/>
              <a:gd name="connsiteX167" fmla="*/ 2805983 w 5062605"/>
              <a:gd name="connsiteY167" fmla="*/ 1985307 h 3292445"/>
              <a:gd name="connsiteX168" fmla="*/ 2830660 w 5062605"/>
              <a:gd name="connsiteY168" fmla="*/ 1980325 h 3292445"/>
              <a:gd name="connsiteX169" fmla="*/ 2830660 w 5062605"/>
              <a:gd name="connsiteY169" fmla="*/ 1815958 h 3292445"/>
              <a:gd name="connsiteX170" fmla="*/ 2840476 w 5062605"/>
              <a:gd name="connsiteY170" fmla="*/ 1806142 h 3292445"/>
              <a:gd name="connsiteX171" fmla="*/ 1992724 w 5062605"/>
              <a:gd name="connsiteY171" fmla="*/ 1794812 h 3292445"/>
              <a:gd name="connsiteX172" fmla="*/ 2002540 w 5062605"/>
              <a:gd name="connsiteY172" fmla="*/ 1804628 h 3292445"/>
              <a:gd name="connsiteX173" fmla="*/ 2002540 w 5062605"/>
              <a:gd name="connsiteY173" fmla="*/ 1853399 h 3292445"/>
              <a:gd name="connsiteX174" fmla="*/ 2027217 w 5062605"/>
              <a:gd name="connsiteY174" fmla="*/ 1858381 h 3292445"/>
              <a:gd name="connsiteX175" fmla="*/ 2081339 w 5062605"/>
              <a:gd name="connsiteY175" fmla="*/ 1940032 h 3292445"/>
              <a:gd name="connsiteX176" fmla="*/ 2081339 w 5062605"/>
              <a:gd name="connsiteY176" fmla="*/ 2324137 h 3292445"/>
              <a:gd name="connsiteX177" fmla="*/ 2027217 w 5062605"/>
              <a:gd name="connsiteY177" fmla="*/ 2405788 h 3292445"/>
              <a:gd name="connsiteX178" fmla="*/ 2002540 w 5062605"/>
              <a:gd name="connsiteY178" fmla="*/ 2410770 h 3292445"/>
              <a:gd name="connsiteX179" fmla="*/ 2002540 w 5062605"/>
              <a:gd name="connsiteY179" fmla="*/ 2570259 h 3292445"/>
              <a:gd name="connsiteX180" fmla="*/ 1992724 w 5062605"/>
              <a:gd name="connsiteY180" fmla="*/ 2580075 h 3292445"/>
              <a:gd name="connsiteX181" fmla="*/ 1982908 w 5062605"/>
              <a:gd name="connsiteY181" fmla="*/ 2570259 h 3292445"/>
              <a:gd name="connsiteX182" fmla="*/ 1982908 w 5062605"/>
              <a:gd name="connsiteY182" fmla="*/ 2410770 h 3292445"/>
              <a:gd name="connsiteX183" fmla="*/ 1958231 w 5062605"/>
              <a:gd name="connsiteY183" fmla="*/ 2405788 h 3292445"/>
              <a:gd name="connsiteX184" fmla="*/ 1904109 w 5062605"/>
              <a:gd name="connsiteY184" fmla="*/ 2324137 h 3292445"/>
              <a:gd name="connsiteX185" fmla="*/ 1904109 w 5062605"/>
              <a:gd name="connsiteY185" fmla="*/ 1940032 h 3292445"/>
              <a:gd name="connsiteX186" fmla="*/ 1958231 w 5062605"/>
              <a:gd name="connsiteY186" fmla="*/ 1858381 h 3292445"/>
              <a:gd name="connsiteX187" fmla="*/ 1982908 w 5062605"/>
              <a:gd name="connsiteY187" fmla="*/ 1853399 h 3292445"/>
              <a:gd name="connsiteX188" fmla="*/ 1982908 w 5062605"/>
              <a:gd name="connsiteY188" fmla="*/ 1804628 h 3292445"/>
              <a:gd name="connsiteX189" fmla="*/ 1992724 w 5062605"/>
              <a:gd name="connsiteY189" fmla="*/ 1794812 h 3292445"/>
              <a:gd name="connsiteX190" fmla="*/ 2403979 w 5062605"/>
              <a:gd name="connsiteY190" fmla="*/ 1390802 h 3292445"/>
              <a:gd name="connsiteX191" fmla="*/ 2413795 w 5062605"/>
              <a:gd name="connsiteY191" fmla="*/ 1400618 h 3292445"/>
              <a:gd name="connsiteX192" fmla="*/ 2413795 w 5062605"/>
              <a:gd name="connsiteY192" fmla="*/ 1851600 h 3292445"/>
              <a:gd name="connsiteX193" fmla="*/ 2438472 w 5062605"/>
              <a:gd name="connsiteY193" fmla="*/ 1856582 h 3292445"/>
              <a:gd name="connsiteX194" fmla="*/ 2492594 w 5062605"/>
              <a:gd name="connsiteY194" fmla="*/ 1938233 h 3292445"/>
              <a:gd name="connsiteX195" fmla="*/ 2492594 w 5062605"/>
              <a:gd name="connsiteY195" fmla="*/ 2495078 h 3292445"/>
              <a:gd name="connsiteX196" fmla="*/ 2438472 w 5062605"/>
              <a:gd name="connsiteY196" fmla="*/ 2576729 h 3292445"/>
              <a:gd name="connsiteX197" fmla="*/ 2413795 w 5062605"/>
              <a:gd name="connsiteY197" fmla="*/ 2581711 h 3292445"/>
              <a:gd name="connsiteX198" fmla="*/ 2413795 w 5062605"/>
              <a:gd name="connsiteY198" fmla="*/ 2764739 h 3292445"/>
              <a:gd name="connsiteX199" fmla="*/ 2403979 w 5062605"/>
              <a:gd name="connsiteY199" fmla="*/ 2774555 h 3292445"/>
              <a:gd name="connsiteX200" fmla="*/ 2394163 w 5062605"/>
              <a:gd name="connsiteY200" fmla="*/ 2764739 h 3292445"/>
              <a:gd name="connsiteX201" fmla="*/ 2394163 w 5062605"/>
              <a:gd name="connsiteY201" fmla="*/ 2581711 h 3292445"/>
              <a:gd name="connsiteX202" fmla="*/ 2369486 w 5062605"/>
              <a:gd name="connsiteY202" fmla="*/ 2576729 h 3292445"/>
              <a:gd name="connsiteX203" fmla="*/ 2315364 w 5062605"/>
              <a:gd name="connsiteY203" fmla="*/ 2495078 h 3292445"/>
              <a:gd name="connsiteX204" fmla="*/ 2315364 w 5062605"/>
              <a:gd name="connsiteY204" fmla="*/ 1938233 h 3292445"/>
              <a:gd name="connsiteX205" fmla="*/ 2369486 w 5062605"/>
              <a:gd name="connsiteY205" fmla="*/ 1856582 h 3292445"/>
              <a:gd name="connsiteX206" fmla="*/ 2394163 w 5062605"/>
              <a:gd name="connsiteY206" fmla="*/ 1851600 h 3292445"/>
              <a:gd name="connsiteX207" fmla="*/ 2394163 w 5062605"/>
              <a:gd name="connsiteY207" fmla="*/ 1400618 h 3292445"/>
              <a:gd name="connsiteX208" fmla="*/ 2403979 w 5062605"/>
              <a:gd name="connsiteY208" fmla="*/ 1390802 h 3292445"/>
              <a:gd name="connsiteX209" fmla="*/ 3254626 w 5062605"/>
              <a:gd name="connsiteY209" fmla="*/ 660517 h 3292445"/>
              <a:gd name="connsiteX210" fmla="*/ 3264442 w 5062605"/>
              <a:gd name="connsiteY210" fmla="*/ 670333 h 3292445"/>
              <a:gd name="connsiteX211" fmla="*/ 3264442 w 5062605"/>
              <a:gd name="connsiteY211" fmla="*/ 834700 h 3292445"/>
              <a:gd name="connsiteX212" fmla="*/ 3289119 w 5062605"/>
              <a:gd name="connsiteY212" fmla="*/ 839682 h 3292445"/>
              <a:gd name="connsiteX213" fmla="*/ 3343241 w 5062605"/>
              <a:gd name="connsiteY213" fmla="*/ 921333 h 3292445"/>
              <a:gd name="connsiteX214" fmla="*/ 3343241 w 5062605"/>
              <a:gd name="connsiteY214" fmla="*/ 1022759 h 3292445"/>
              <a:gd name="connsiteX215" fmla="*/ 3289119 w 5062605"/>
              <a:gd name="connsiteY215" fmla="*/ 1104410 h 3292445"/>
              <a:gd name="connsiteX216" fmla="*/ 3264442 w 5062605"/>
              <a:gd name="connsiteY216" fmla="*/ 1109392 h 3292445"/>
              <a:gd name="connsiteX217" fmla="*/ 3264442 w 5062605"/>
              <a:gd name="connsiteY217" fmla="*/ 1435964 h 3292445"/>
              <a:gd name="connsiteX218" fmla="*/ 3254626 w 5062605"/>
              <a:gd name="connsiteY218" fmla="*/ 1445780 h 3292445"/>
              <a:gd name="connsiteX219" fmla="*/ 3244810 w 5062605"/>
              <a:gd name="connsiteY219" fmla="*/ 1435964 h 3292445"/>
              <a:gd name="connsiteX220" fmla="*/ 3244810 w 5062605"/>
              <a:gd name="connsiteY220" fmla="*/ 1109392 h 3292445"/>
              <a:gd name="connsiteX221" fmla="*/ 3220133 w 5062605"/>
              <a:gd name="connsiteY221" fmla="*/ 1104410 h 3292445"/>
              <a:gd name="connsiteX222" fmla="*/ 3166011 w 5062605"/>
              <a:gd name="connsiteY222" fmla="*/ 1022759 h 3292445"/>
              <a:gd name="connsiteX223" fmla="*/ 3166011 w 5062605"/>
              <a:gd name="connsiteY223" fmla="*/ 921333 h 3292445"/>
              <a:gd name="connsiteX224" fmla="*/ 3220133 w 5062605"/>
              <a:gd name="connsiteY224" fmla="*/ 839682 h 3292445"/>
              <a:gd name="connsiteX225" fmla="*/ 3244810 w 5062605"/>
              <a:gd name="connsiteY225" fmla="*/ 834700 h 3292445"/>
              <a:gd name="connsiteX226" fmla="*/ 3244810 w 5062605"/>
              <a:gd name="connsiteY226" fmla="*/ 670333 h 3292445"/>
              <a:gd name="connsiteX227" fmla="*/ 3254626 w 5062605"/>
              <a:gd name="connsiteY227" fmla="*/ 660517 h 3292445"/>
              <a:gd name="connsiteX228" fmla="*/ 3458276 w 5062605"/>
              <a:gd name="connsiteY228" fmla="*/ 571537 h 3292445"/>
              <a:gd name="connsiteX229" fmla="*/ 3468092 w 5062605"/>
              <a:gd name="connsiteY229" fmla="*/ 581353 h 3292445"/>
              <a:gd name="connsiteX230" fmla="*/ 3468092 w 5062605"/>
              <a:gd name="connsiteY230" fmla="*/ 1007473 h 3292445"/>
              <a:gd name="connsiteX231" fmla="*/ 3492769 w 5062605"/>
              <a:gd name="connsiteY231" fmla="*/ 1012455 h 3292445"/>
              <a:gd name="connsiteX232" fmla="*/ 3546891 w 5062605"/>
              <a:gd name="connsiteY232" fmla="*/ 1094106 h 3292445"/>
              <a:gd name="connsiteX233" fmla="*/ 3546891 w 5062605"/>
              <a:gd name="connsiteY233" fmla="*/ 1357738 h 3292445"/>
              <a:gd name="connsiteX234" fmla="*/ 3492769 w 5062605"/>
              <a:gd name="connsiteY234" fmla="*/ 1439389 h 3292445"/>
              <a:gd name="connsiteX235" fmla="*/ 3468092 w 5062605"/>
              <a:gd name="connsiteY235" fmla="*/ 1444371 h 3292445"/>
              <a:gd name="connsiteX236" fmla="*/ 3468092 w 5062605"/>
              <a:gd name="connsiteY236" fmla="*/ 1870492 h 3292445"/>
              <a:gd name="connsiteX237" fmla="*/ 3458276 w 5062605"/>
              <a:gd name="connsiteY237" fmla="*/ 1880308 h 3292445"/>
              <a:gd name="connsiteX238" fmla="*/ 3448460 w 5062605"/>
              <a:gd name="connsiteY238" fmla="*/ 1870492 h 3292445"/>
              <a:gd name="connsiteX239" fmla="*/ 3448460 w 5062605"/>
              <a:gd name="connsiteY239" fmla="*/ 1444371 h 3292445"/>
              <a:gd name="connsiteX240" fmla="*/ 3423783 w 5062605"/>
              <a:gd name="connsiteY240" fmla="*/ 1439389 h 3292445"/>
              <a:gd name="connsiteX241" fmla="*/ 3369661 w 5062605"/>
              <a:gd name="connsiteY241" fmla="*/ 1357738 h 3292445"/>
              <a:gd name="connsiteX242" fmla="*/ 3369661 w 5062605"/>
              <a:gd name="connsiteY242" fmla="*/ 1094106 h 3292445"/>
              <a:gd name="connsiteX243" fmla="*/ 3423783 w 5062605"/>
              <a:gd name="connsiteY243" fmla="*/ 1012455 h 3292445"/>
              <a:gd name="connsiteX244" fmla="*/ 3448460 w 5062605"/>
              <a:gd name="connsiteY244" fmla="*/ 1007473 h 3292445"/>
              <a:gd name="connsiteX245" fmla="*/ 3448460 w 5062605"/>
              <a:gd name="connsiteY245" fmla="*/ 581353 h 3292445"/>
              <a:gd name="connsiteX246" fmla="*/ 3458276 w 5062605"/>
              <a:gd name="connsiteY246" fmla="*/ 571537 h 3292445"/>
              <a:gd name="connsiteX247" fmla="*/ 4109645 w 5062605"/>
              <a:gd name="connsiteY247" fmla="*/ 336530 h 3292445"/>
              <a:gd name="connsiteX248" fmla="*/ 4119461 w 5062605"/>
              <a:gd name="connsiteY248" fmla="*/ 346346 h 3292445"/>
              <a:gd name="connsiteX249" fmla="*/ 4119461 w 5062605"/>
              <a:gd name="connsiteY249" fmla="*/ 395117 h 3292445"/>
              <a:gd name="connsiteX250" fmla="*/ 4144138 w 5062605"/>
              <a:gd name="connsiteY250" fmla="*/ 400099 h 3292445"/>
              <a:gd name="connsiteX251" fmla="*/ 4198260 w 5062605"/>
              <a:gd name="connsiteY251" fmla="*/ 481750 h 3292445"/>
              <a:gd name="connsiteX252" fmla="*/ 4198260 w 5062605"/>
              <a:gd name="connsiteY252" fmla="*/ 745382 h 3292445"/>
              <a:gd name="connsiteX253" fmla="*/ 4144138 w 5062605"/>
              <a:gd name="connsiteY253" fmla="*/ 827033 h 3292445"/>
              <a:gd name="connsiteX254" fmla="*/ 4119461 w 5062605"/>
              <a:gd name="connsiteY254" fmla="*/ 832015 h 3292445"/>
              <a:gd name="connsiteX255" fmla="*/ 4119461 w 5062605"/>
              <a:gd name="connsiteY255" fmla="*/ 1111977 h 3292445"/>
              <a:gd name="connsiteX256" fmla="*/ 4109645 w 5062605"/>
              <a:gd name="connsiteY256" fmla="*/ 1121793 h 3292445"/>
              <a:gd name="connsiteX257" fmla="*/ 4099829 w 5062605"/>
              <a:gd name="connsiteY257" fmla="*/ 1111977 h 3292445"/>
              <a:gd name="connsiteX258" fmla="*/ 4099829 w 5062605"/>
              <a:gd name="connsiteY258" fmla="*/ 832015 h 3292445"/>
              <a:gd name="connsiteX259" fmla="*/ 4075152 w 5062605"/>
              <a:gd name="connsiteY259" fmla="*/ 827033 h 3292445"/>
              <a:gd name="connsiteX260" fmla="*/ 4021030 w 5062605"/>
              <a:gd name="connsiteY260" fmla="*/ 745382 h 3292445"/>
              <a:gd name="connsiteX261" fmla="*/ 4021030 w 5062605"/>
              <a:gd name="connsiteY261" fmla="*/ 481750 h 3292445"/>
              <a:gd name="connsiteX262" fmla="*/ 4075152 w 5062605"/>
              <a:gd name="connsiteY262" fmla="*/ 400099 h 3292445"/>
              <a:gd name="connsiteX263" fmla="*/ 4099829 w 5062605"/>
              <a:gd name="connsiteY263" fmla="*/ 395117 h 3292445"/>
              <a:gd name="connsiteX264" fmla="*/ 4099829 w 5062605"/>
              <a:gd name="connsiteY264" fmla="*/ 346346 h 3292445"/>
              <a:gd name="connsiteX265" fmla="*/ 4109645 w 5062605"/>
              <a:gd name="connsiteY265" fmla="*/ 336530 h 3292445"/>
              <a:gd name="connsiteX266" fmla="*/ 4332492 w 5062605"/>
              <a:gd name="connsiteY266" fmla="*/ 75971 h 3292445"/>
              <a:gd name="connsiteX267" fmla="*/ 4342308 w 5062605"/>
              <a:gd name="connsiteY267" fmla="*/ 85787 h 3292445"/>
              <a:gd name="connsiteX268" fmla="*/ 4342308 w 5062605"/>
              <a:gd name="connsiteY268" fmla="*/ 536770 h 3292445"/>
              <a:gd name="connsiteX269" fmla="*/ 4366985 w 5062605"/>
              <a:gd name="connsiteY269" fmla="*/ 541752 h 3292445"/>
              <a:gd name="connsiteX270" fmla="*/ 4421107 w 5062605"/>
              <a:gd name="connsiteY270" fmla="*/ 623403 h 3292445"/>
              <a:gd name="connsiteX271" fmla="*/ 4421107 w 5062605"/>
              <a:gd name="connsiteY271" fmla="*/ 881423 h 3292445"/>
              <a:gd name="connsiteX272" fmla="*/ 4366985 w 5062605"/>
              <a:gd name="connsiteY272" fmla="*/ 963074 h 3292445"/>
              <a:gd name="connsiteX273" fmla="*/ 4342308 w 5062605"/>
              <a:gd name="connsiteY273" fmla="*/ 968056 h 3292445"/>
              <a:gd name="connsiteX274" fmla="*/ 4342308 w 5062605"/>
              <a:gd name="connsiteY274" fmla="*/ 1449908 h 3292445"/>
              <a:gd name="connsiteX275" fmla="*/ 4332492 w 5062605"/>
              <a:gd name="connsiteY275" fmla="*/ 1459724 h 3292445"/>
              <a:gd name="connsiteX276" fmla="*/ 4322676 w 5062605"/>
              <a:gd name="connsiteY276" fmla="*/ 1449908 h 3292445"/>
              <a:gd name="connsiteX277" fmla="*/ 4322676 w 5062605"/>
              <a:gd name="connsiteY277" fmla="*/ 968056 h 3292445"/>
              <a:gd name="connsiteX278" fmla="*/ 4297999 w 5062605"/>
              <a:gd name="connsiteY278" fmla="*/ 963074 h 3292445"/>
              <a:gd name="connsiteX279" fmla="*/ 4243877 w 5062605"/>
              <a:gd name="connsiteY279" fmla="*/ 881423 h 3292445"/>
              <a:gd name="connsiteX280" fmla="*/ 4243877 w 5062605"/>
              <a:gd name="connsiteY280" fmla="*/ 623403 h 3292445"/>
              <a:gd name="connsiteX281" fmla="*/ 4297999 w 5062605"/>
              <a:gd name="connsiteY281" fmla="*/ 541752 h 3292445"/>
              <a:gd name="connsiteX282" fmla="*/ 4322676 w 5062605"/>
              <a:gd name="connsiteY282" fmla="*/ 536770 h 3292445"/>
              <a:gd name="connsiteX283" fmla="*/ 4322676 w 5062605"/>
              <a:gd name="connsiteY283" fmla="*/ 85787 h 3292445"/>
              <a:gd name="connsiteX284" fmla="*/ 4332492 w 5062605"/>
              <a:gd name="connsiteY284" fmla="*/ 75971 h 3292445"/>
              <a:gd name="connsiteX285" fmla="*/ 4747323 w 5062605"/>
              <a:gd name="connsiteY285" fmla="*/ 75282 h 3292445"/>
              <a:gd name="connsiteX286" fmla="*/ 4757139 w 5062605"/>
              <a:gd name="connsiteY286" fmla="*/ 85098 h 3292445"/>
              <a:gd name="connsiteX287" fmla="*/ 4757139 w 5062605"/>
              <a:gd name="connsiteY287" fmla="*/ 133870 h 3292445"/>
              <a:gd name="connsiteX288" fmla="*/ 4781816 w 5062605"/>
              <a:gd name="connsiteY288" fmla="*/ 138852 h 3292445"/>
              <a:gd name="connsiteX289" fmla="*/ 4835938 w 5062605"/>
              <a:gd name="connsiteY289" fmla="*/ 220503 h 3292445"/>
              <a:gd name="connsiteX290" fmla="*/ 4835938 w 5062605"/>
              <a:gd name="connsiteY290" fmla="*/ 634233 h 3292445"/>
              <a:gd name="connsiteX291" fmla="*/ 4781816 w 5062605"/>
              <a:gd name="connsiteY291" fmla="*/ 715884 h 3292445"/>
              <a:gd name="connsiteX292" fmla="*/ 4757139 w 5062605"/>
              <a:gd name="connsiteY292" fmla="*/ 720866 h 3292445"/>
              <a:gd name="connsiteX293" fmla="*/ 4757139 w 5062605"/>
              <a:gd name="connsiteY293" fmla="*/ 850729 h 3292445"/>
              <a:gd name="connsiteX294" fmla="*/ 4747323 w 5062605"/>
              <a:gd name="connsiteY294" fmla="*/ 860545 h 3292445"/>
              <a:gd name="connsiteX295" fmla="*/ 4737507 w 5062605"/>
              <a:gd name="connsiteY295" fmla="*/ 850729 h 3292445"/>
              <a:gd name="connsiteX296" fmla="*/ 4737507 w 5062605"/>
              <a:gd name="connsiteY296" fmla="*/ 720866 h 3292445"/>
              <a:gd name="connsiteX297" fmla="*/ 4712830 w 5062605"/>
              <a:gd name="connsiteY297" fmla="*/ 715884 h 3292445"/>
              <a:gd name="connsiteX298" fmla="*/ 4658708 w 5062605"/>
              <a:gd name="connsiteY298" fmla="*/ 634233 h 3292445"/>
              <a:gd name="connsiteX299" fmla="*/ 4658708 w 5062605"/>
              <a:gd name="connsiteY299" fmla="*/ 220503 h 3292445"/>
              <a:gd name="connsiteX300" fmla="*/ 4712830 w 5062605"/>
              <a:gd name="connsiteY300" fmla="*/ 138852 h 3292445"/>
              <a:gd name="connsiteX301" fmla="*/ 4737507 w 5062605"/>
              <a:gd name="connsiteY301" fmla="*/ 133870 h 3292445"/>
              <a:gd name="connsiteX302" fmla="*/ 4737507 w 5062605"/>
              <a:gd name="connsiteY302" fmla="*/ 85098 h 3292445"/>
              <a:gd name="connsiteX303" fmla="*/ 4747323 w 5062605"/>
              <a:gd name="connsiteY303" fmla="*/ 75282 h 3292445"/>
              <a:gd name="connsiteX304" fmla="*/ 3905560 w 5062605"/>
              <a:gd name="connsiteY304" fmla="*/ 53233 h 3292445"/>
              <a:gd name="connsiteX305" fmla="*/ 3915376 w 5062605"/>
              <a:gd name="connsiteY305" fmla="*/ 63049 h 3292445"/>
              <a:gd name="connsiteX306" fmla="*/ 3915376 w 5062605"/>
              <a:gd name="connsiteY306" fmla="*/ 489169 h 3292445"/>
              <a:gd name="connsiteX307" fmla="*/ 3940053 w 5062605"/>
              <a:gd name="connsiteY307" fmla="*/ 494151 h 3292445"/>
              <a:gd name="connsiteX308" fmla="*/ 3994175 w 5062605"/>
              <a:gd name="connsiteY308" fmla="*/ 575802 h 3292445"/>
              <a:gd name="connsiteX309" fmla="*/ 3994175 w 5062605"/>
              <a:gd name="connsiteY309" fmla="*/ 839434 h 3292445"/>
              <a:gd name="connsiteX310" fmla="*/ 3940053 w 5062605"/>
              <a:gd name="connsiteY310" fmla="*/ 921085 h 3292445"/>
              <a:gd name="connsiteX311" fmla="*/ 3915376 w 5062605"/>
              <a:gd name="connsiteY311" fmla="*/ 926067 h 3292445"/>
              <a:gd name="connsiteX312" fmla="*/ 3915376 w 5062605"/>
              <a:gd name="connsiteY312" fmla="*/ 1352188 h 3292445"/>
              <a:gd name="connsiteX313" fmla="*/ 3905560 w 5062605"/>
              <a:gd name="connsiteY313" fmla="*/ 1362004 h 3292445"/>
              <a:gd name="connsiteX314" fmla="*/ 3895744 w 5062605"/>
              <a:gd name="connsiteY314" fmla="*/ 1352188 h 3292445"/>
              <a:gd name="connsiteX315" fmla="*/ 3895744 w 5062605"/>
              <a:gd name="connsiteY315" fmla="*/ 926067 h 3292445"/>
              <a:gd name="connsiteX316" fmla="*/ 3871067 w 5062605"/>
              <a:gd name="connsiteY316" fmla="*/ 921085 h 3292445"/>
              <a:gd name="connsiteX317" fmla="*/ 3816945 w 5062605"/>
              <a:gd name="connsiteY317" fmla="*/ 839434 h 3292445"/>
              <a:gd name="connsiteX318" fmla="*/ 3816945 w 5062605"/>
              <a:gd name="connsiteY318" fmla="*/ 575802 h 3292445"/>
              <a:gd name="connsiteX319" fmla="*/ 3871067 w 5062605"/>
              <a:gd name="connsiteY319" fmla="*/ 494151 h 3292445"/>
              <a:gd name="connsiteX320" fmla="*/ 3895744 w 5062605"/>
              <a:gd name="connsiteY320" fmla="*/ 489169 h 3292445"/>
              <a:gd name="connsiteX321" fmla="*/ 3895744 w 5062605"/>
              <a:gd name="connsiteY321" fmla="*/ 63049 h 3292445"/>
              <a:gd name="connsiteX322" fmla="*/ 3905560 w 5062605"/>
              <a:gd name="connsiteY322" fmla="*/ 53233 h 3292445"/>
              <a:gd name="connsiteX323" fmla="*/ 4973990 w 5062605"/>
              <a:gd name="connsiteY323" fmla="*/ 0 h 3292445"/>
              <a:gd name="connsiteX324" fmla="*/ 4983806 w 5062605"/>
              <a:gd name="connsiteY324" fmla="*/ 9816 h 3292445"/>
              <a:gd name="connsiteX325" fmla="*/ 4983806 w 5062605"/>
              <a:gd name="connsiteY325" fmla="*/ 58588 h 3292445"/>
              <a:gd name="connsiteX326" fmla="*/ 5008483 w 5062605"/>
              <a:gd name="connsiteY326" fmla="*/ 63570 h 3292445"/>
              <a:gd name="connsiteX327" fmla="*/ 5062605 w 5062605"/>
              <a:gd name="connsiteY327" fmla="*/ 145221 h 3292445"/>
              <a:gd name="connsiteX328" fmla="*/ 5062605 w 5062605"/>
              <a:gd name="connsiteY328" fmla="*/ 408854 h 3292445"/>
              <a:gd name="connsiteX329" fmla="*/ 5008483 w 5062605"/>
              <a:gd name="connsiteY329" fmla="*/ 490505 h 3292445"/>
              <a:gd name="connsiteX330" fmla="*/ 4983806 w 5062605"/>
              <a:gd name="connsiteY330" fmla="*/ 495487 h 3292445"/>
              <a:gd name="connsiteX331" fmla="*/ 4983806 w 5062605"/>
              <a:gd name="connsiteY331" fmla="*/ 775447 h 3292445"/>
              <a:gd name="connsiteX332" fmla="*/ 4973990 w 5062605"/>
              <a:gd name="connsiteY332" fmla="*/ 785263 h 3292445"/>
              <a:gd name="connsiteX333" fmla="*/ 4964174 w 5062605"/>
              <a:gd name="connsiteY333" fmla="*/ 775447 h 3292445"/>
              <a:gd name="connsiteX334" fmla="*/ 4964174 w 5062605"/>
              <a:gd name="connsiteY334" fmla="*/ 495487 h 3292445"/>
              <a:gd name="connsiteX335" fmla="*/ 4939497 w 5062605"/>
              <a:gd name="connsiteY335" fmla="*/ 490505 h 3292445"/>
              <a:gd name="connsiteX336" fmla="*/ 4885375 w 5062605"/>
              <a:gd name="connsiteY336" fmla="*/ 408854 h 3292445"/>
              <a:gd name="connsiteX337" fmla="*/ 4885375 w 5062605"/>
              <a:gd name="connsiteY337" fmla="*/ 145221 h 3292445"/>
              <a:gd name="connsiteX338" fmla="*/ 4939497 w 5062605"/>
              <a:gd name="connsiteY338" fmla="*/ 63570 h 3292445"/>
              <a:gd name="connsiteX339" fmla="*/ 4964174 w 5062605"/>
              <a:gd name="connsiteY339" fmla="*/ 58588 h 3292445"/>
              <a:gd name="connsiteX340" fmla="*/ 4964174 w 5062605"/>
              <a:gd name="connsiteY340" fmla="*/ 9816 h 3292445"/>
              <a:gd name="connsiteX341" fmla="*/ 4973990 w 5062605"/>
              <a:gd name="connsiteY341" fmla="*/ 0 h 329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5062605" h="3292445">
                <a:moveTo>
                  <a:pt x="88615" y="2479156"/>
                </a:moveTo>
                <a:cubicBezTo>
                  <a:pt x="94036" y="2479156"/>
                  <a:pt x="98431" y="2483551"/>
                  <a:pt x="98431" y="2488972"/>
                </a:cubicBezTo>
                <a:lnTo>
                  <a:pt x="98431" y="2537743"/>
                </a:lnTo>
                <a:lnTo>
                  <a:pt x="123108" y="2542725"/>
                </a:lnTo>
                <a:cubicBezTo>
                  <a:pt x="154913" y="2556177"/>
                  <a:pt x="177230" y="2587670"/>
                  <a:pt x="177230" y="2624376"/>
                </a:cubicBezTo>
                <a:lnTo>
                  <a:pt x="177230" y="2888009"/>
                </a:lnTo>
                <a:cubicBezTo>
                  <a:pt x="177230" y="2924715"/>
                  <a:pt x="154913" y="2956208"/>
                  <a:pt x="123108" y="2969660"/>
                </a:cubicBezTo>
                <a:lnTo>
                  <a:pt x="98431" y="2974643"/>
                </a:lnTo>
                <a:lnTo>
                  <a:pt x="98431" y="3254603"/>
                </a:lnTo>
                <a:cubicBezTo>
                  <a:pt x="98431" y="3260024"/>
                  <a:pt x="94036" y="3264419"/>
                  <a:pt x="88615" y="3264419"/>
                </a:cubicBezTo>
                <a:cubicBezTo>
                  <a:pt x="83194" y="3264419"/>
                  <a:pt x="78799" y="3260024"/>
                  <a:pt x="78799" y="3254603"/>
                </a:cubicBezTo>
                <a:lnTo>
                  <a:pt x="78799" y="2974643"/>
                </a:lnTo>
                <a:lnTo>
                  <a:pt x="54122" y="2969660"/>
                </a:lnTo>
                <a:cubicBezTo>
                  <a:pt x="22316" y="2956208"/>
                  <a:pt x="0" y="2924715"/>
                  <a:pt x="0" y="2888009"/>
                </a:cubicBezTo>
                <a:lnTo>
                  <a:pt x="0" y="2624376"/>
                </a:lnTo>
                <a:cubicBezTo>
                  <a:pt x="0" y="2587670"/>
                  <a:pt x="22316" y="2556177"/>
                  <a:pt x="54122" y="2542725"/>
                </a:cubicBezTo>
                <a:lnTo>
                  <a:pt x="78799" y="2537743"/>
                </a:lnTo>
                <a:lnTo>
                  <a:pt x="78799" y="2488972"/>
                </a:lnTo>
                <a:cubicBezTo>
                  <a:pt x="78799" y="2483551"/>
                  <a:pt x="83194" y="2479156"/>
                  <a:pt x="88615" y="2479156"/>
                </a:cubicBezTo>
                <a:close/>
                <a:moveTo>
                  <a:pt x="1346625" y="2407874"/>
                </a:moveTo>
                <a:cubicBezTo>
                  <a:pt x="1352046" y="2407874"/>
                  <a:pt x="1356441" y="2412269"/>
                  <a:pt x="1356441" y="2417690"/>
                </a:cubicBezTo>
                <a:lnTo>
                  <a:pt x="1356441" y="2582057"/>
                </a:lnTo>
                <a:lnTo>
                  <a:pt x="1381118" y="2587039"/>
                </a:lnTo>
                <a:cubicBezTo>
                  <a:pt x="1412923" y="2600491"/>
                  <a:pt x="1435240" y="2631984"/>
                  <a:pt x="1435240" y="2668690"/>
                </a:cubicBezTo>
                <a:lnTo>
                  <a:pt x="1435240" y="2932322"/>
                </a:lnTo>
                <a:cubicBezTo>
                  <a:pt x="1435240" y="2969028"/>
                  <a:pt x="1412923" y="3000521"/>
                  <a:pt x="1381118" y="3013974"/>
                </a:cubicBezTo>
                <a:lnTo>
                  <a:pt x="1356441" y="3018956"/>
                </a:lnTo>
                <a:lnTo>
                  <a:pt x="1356441" y="3183321"/>
                </a:lnTo>
                <a:cubicBezTo>
                  <a:pt x="1356441" y="3188742"/>
                  <a:pt x="1352046" y="3193137"/>
                  <a:pt x="1346625" y="3193137"/>
                </a:cubicBezTo>
                <a:cubicBezTo>
                  <a:pt x="1341204" y="3193137"/>
                  <a:pt x="1336809" y="3188742"/>
                  <a:pt x="1336809" y="3183321"/>
                </a:cubicBezTo>
                <a:lnTo>
                  <a:pt x="1336809" y="3018956"/>
                </a:lnTo>
                <a:lnTo>
                  <a:pt x="1312132" y="3013974"/>
                </a:lnTo>
                <a:cubicBezTo>
                  <a:pt x="1280326" y="3000521"/>
                  <a:pt x="1258010" y="2969028"/>
                  <a:pt x="1258010" y="2932322"/>
                </a:cubicBezTo>
                <a:lnTo>
                  <a:pt x="1258010" y="2668690"/>
                </a:lnTo>
                <a:cubicBezTo>
                  <a:pt x="1258010" y="2631984"/>
                  <a:pt x="1280326" y="2600491"/>
                  <a:pt x="1312132" y="2587039"/>
                </a:cubicBezTo>
                <a:lnTo>
                  <a:pt x="1336809" y="2582057"/>
                </a:lnTo>
                <a:lnTo>
                  <a:pt x="1336809" y="2417690"/>
                </a:lnTo>
                <a:cubicBezTo>
                  <a:pt x="1336809" y="2412269"/>
                  <a:pt x="1341204" y="2407874"/>
                  <a:pt x="1346625" y="2407874"/>
                </a:cubicBezTo>
                <a:close/>
                <a:moveTo>
                  <a:pt x="290638" y="2240460"/>
                </a:moveTo>
                <a:cubicBezTo>
                  <a:pt x="296059" y="2240460"/>
                  <a:pt x="300454" y="2244855"/>
                  <a:pt x="300454" y="2250276"/>
                </a:cubicBezTo>
                <a:lnTo>
                  <a:pt x="300454" y="2414643"/>
                </a:lnTo>
                <a:lnTo>
                  <a:pt x="325131" y="2419625"/>
                </a:lnTo>
                <a:cubicBezTo>
                  <a:pt x="356936" y="2433077"/>
                  <a:pt x="379253" y="2464570"/>
                  <a:pt x="379253" y="2501276"/>
                </a:cubicBezTo>
                <a:lnTo>
                  <a:pt x="379253" y="2764909"/>
                </a:lnTo>
                <a:cubicBezTo>
                  <a:pt x="379253" y="2801615"/>
                  <a:pt x="356936" y="2833108"/>
                  <a:pt x="325131" y="2846560"/>
                </a:cubicBezTo>
                <a:lnTo>
                  <a:pt x="300454" y="2851542"/>
                </a:lnTo>
                <a:lnTo>
                  <a:pt x="300454" y="3015907"/>
                </a:lnTo>
                <a:cubicBezTo>
                  <a:pt x="300454" y="3021328"/>
                  <a:pt x="296059" y="3025723"/>
                  <a:pt x="290638" y="3025723"/>
                </a:cubicBezTo>
                <a:cubicBezTo>
                  <a:pt x="285217" y="3025723"/>
                  <a:pt x="280822" y="3021328"/>
                  <a:pt x="280822" y="3015907"/>
                </a:cubicBezTo>
                <a:lnTo>
                  <a:pt x="280822" y="2851542"/>
                </a:lnTo>
                <a:lnTo>
                  <a:pt x="256145" y="2846560"/>
                </a:lnTo>
                <a:cubicBezTo>
                  <a:pt x="224339" y="2833108"/>
                  <a:pt x="202023" y="2801615"/>
                  <a:pt x="202023" y="2764909"/>
                </a:cubicBezTo>
                <a:lnTo>
                  <a:pt x="202023" y="2501276"/>
                </a:lnTo>
                <a:cubicBezTo>
                  <a:pt x="202023" y="2464570"/>
                  <a:pt x="224339" y="2433077"/>
                  <a:pt x="256145" y="2419625"/>
                </a:cubicBezTo>
                <a:lnTo>
                  <a:pt x="280822" y="2414643"/>
                </a:lnTo>
                <a:lnTo>
                  <a:pt x="280822" y="2250276"/>
                </a:lnTo>
                <a:cubicBezTo>
                  <a:pt x="280822" y="2244855"/>
                  <a:pt x="285217" y="2240460"/>
                  <a:pt x="290638" y="2240460"/>
                </a:cubicBezTo>
                <a:close/>
                <a:moveTo>
                  <a:pt x="1769409" y="2178932"/>
                </a:moveTo>
                <a:cubicBezTo>
                  <a:pt x="1774830" y="2178932"/>
                  <a:pt x="1779225" y="2183327"/>
                  <a:pt x="1779225" y="2188748"/>
                </a:cubicBezTo>
                <a:lnTo>
                  <a:pt x="1779225" y="2237519"/>
                </a:lnTo>
                <a:lnTo>
                  <a:pt x="1803902" y="2242501"/>
                </a:lnTo>
                <a:cubicBezTo>
                  <a:pt x="1835707" y="2255953"/>
                  <a:pt x="1858024" y="2287446"/>
                  <a:pt x="1858024" y="2324152"/>
                </a:cubicBezTo>
                <a:lnTo>
                  <a:pt x="1858024" y="2679454"/>
                </a:lnTo>
                <a:cubicBezTo>
                  <a:pt x="1858024" y="2716160"/>
                  <a:pt x="1835707" y="2747653"/>
                  <a:pt x="1803902" y="2761105"/>
                </a:cubicBezTo>
                <a:lnTo>
                  <a:pt x="1779225" y="2766087"/>
                </a:lnTo>
                <a:lnTo>
                  <a:pt x="1779225" y="2954379"/>
                </a:lnTo>
                <a:cubicBezTo>
                  <a:pt x="1779225" y="2959800"/>
                  <a:pt x="1774830" y="2964195"/>
                  <a:pt x="1769409" y="2964195"/>
                </a:cubicBezTo>
                <a:cubicBezTo>
                  <a:pt x="1763988" y="2964195"/>
                  <a:pt x="1759593" y="2959800"/>
                  <a:pt x="1759593" y="2954379"/>
                </a:cubicBezTo>
                <a:lnTo>
                  <a:pt x="1759593" y="2766087"/>
                </a:lnTo>
                <a:lnTo>
                  <a:pt x="1734916" y="2761105"/>
                </a:lnTo>
                <a:cubicBezTo>
                  <a:pt x="1703110" y="2747653"/>
                  <a:pt x="1680794" y="2716160"/>
                  <a:pt x="1680794" y="2679454"/>
                </a:cubicBezTo>
                <a:lnTo>
                  <a:pt x="1680794" y="2324152"/>
                </a:lnTo>
                <a:cubicBezTo>
                  <a:pt x="1680794" y="2287446"/>
                  <a:pt x="1703110" y="2255953"/>
                  <a:pt x="1734916" y="2242501"/>
                </a:cubicBezTo>
                <a:lnTo>
                  <a:pt x="1759593" y="2237519"/>
                </a:lnTo>
                <a:lnTo>
                  <a:pt x="1759593" y="2188748"/>
                </a:lnTo>
                <a:cubicBezTo>
                  <a:pt x="1759593" y="2183327"/>
                  <a:pt x="1763988" y="2178932"/>
                  <a:pt x="1769409" y="2178932"/>
                </a:cubicBezTo>
                <a:close/>
                <a:moveTo>
                  <a:pt x="1128304" y="1983674"/>
                </a:moveTo>
                <a:cubicBezTo>
                  <a:pt x="1133725" y="1983674"/>
                  <a:pt x="1138120" y="1988069"/>
                  <a:pt x="1138120" y="1993490"/>
                </a:cubicBezTo>
                <a:lnTo>
                  <a:pt x="1138120" y="2159159"/>
                </a:lnTo>
                <a:lnTo>
                  <a:pt x="1171295" y="2165857"/>
                </a:lnTo>
                <a:cubicBezTo>
                  <a:pt x="1203100" y="2179309"/>
                  <a:pt x="1225417" y="2210802"/>
                  <a:pt x="1225417" y="2247508"/>
                </a:cubicBezTo>
                <a:lnTo>
                  <a:pt x="1225417" y="2826481"/>
                </a:lnTo>
                <a:cubicBezTo>
                  <a:pt x="1225417" y="2863187"/>
                  <a:pt x="1203100" y="2894680"/>
                  <a:pt x="1171295" y="2908132"/>
                </a:cubicBezTo>
                <a:lnTo>
                  <a:pt x="1138120" y="2914830"/>
                </a:lnTo>
                <a:lnTo>
                  <a:pt x="1138120" y="3282629"/>
                </a:lnTo>
                <a:cubicBezTo>
                  <a:pt x="1138120" y="3288050"/>
                  <a:pt x="1133725" y="3292445"/>
                  <a:pt x="1128304" y="3292445"/>
                </a:cubicBezTo>
                <a:cubicBezTo>
                  <a:pt x="1122883" y="3292445"/>
                  <a:pt x="1118488" y="3288050"/>
                  <a:pt x="1118488" y="3282629"/>
                </a:cubicBezTo>
                <a:lnTo>
                  <a:pt x="1118488" y="2911399"/>
                </a:lnTo>
                <a:lnTo>
                  <a:pt x="1102309" y="2908132"/>
                </a:lnTo>
                <a:cubicBezTo>
                  <a:pt x="1070503" y="2894680"/>
                  <a:pt x="1048187" y="2863187"/>
                  <a:pt x="1048187" y="2826481"/>
                </a:cubicBezTo>
                <a:lnTo>
                  <a:pt x="1048187" y="2247508"/>
                </a:lnTo>
                <a:cubicBezTo>
                  <a:pt x="1048187" y="2210802"/>
                  <a:pt x="1070503" y="2179309"/>
                  <a:pt x="1102309" y="2165857"/>
                </a:cubicBezTo>
                <a:lnTo>
                  <a:pt x="1118488" y="2162590"/>
                </a:lnTo>
                <a:lnTo>
                  <a:pt x="1118488" y="1993490"/>
                </a:lnTo>
                <a:cubicBezTo>
                  <a:pt x="1118488" y="1988069"/>
                  <a:pt x="1122883" y="1983674"/>
                  <a:pt x="1128304" y="1983674"/>
                </a:cubicBezTo>
                <a:close/>
                <a:moveTo>
                  <a:pt x="909984" y="1982807"/>
                </a:moveTo>
                <a:cubicBezTo>
                  <a:pt x="915405" y="1982807"/>
                  <a:pt x="919800" y="1987202"/>
                  <a:pt x="919800" y="1992623"/>
                </a:cubicBezTo>
                <a:lnTo>
                  <a:pt x="919800" y="2156990"/>
                </a:lnTo>
                <a:lnTo>
                  <a:pt x="944477" y="2161972"/>
                </a:lnTo>
                <a:cubicBezTo>
                  <a:pt x="976282" y="2175424"/>
                  <a:pt x="998599" y="2206917"/>
                  <a:pt x="998599" y="2243623"/>
                </a:cubicBezTo>
                <a:lnTo>
                  <a:pt x="998599" y="2507255"/>
                </a:lnTo>
                <a:cubicBezTo>
                  <a:pt x="998599" y="2543961"/>
                  <a:pt x="976282" y="2575454"/>
                  <a:pt x="944477" y="2588906"/>
                </a:cubicBezTo>
                <a:lnTo>
                  <a:pt x="919800" y="2593888"/>
                </a:lnTo>
                <a:lnTo>
                  <a:pt x="919800" y="2758254"/>
                </a:lnTo>
                <a:cubicBezTo>
                  <a:pt x="919800" y="2763675"/>
                  <a:pt x="915405" y="2768070"/>
                  <a:pt x="909984" y="2768070"/>
                </a:cubicBezTo>
                <a:cubicBezTo>
                  <a:pt x="904563" y="2768070"/>
                  <a:pt x="900168" y="2763675"/>
                  <a:pt x="900168" y="2758254"/>
                </a:cubicBezTo>
                <a:lnTo>
                  <a:pt x="900168" y="2593888"/>
                </a:lnTo>
                <a:lnTo>
                  <a:pt x="875491" y="2588906"/>
                </a:lnTo>
                <a:cubicBezTo>
                  <a:pt x="843685" y="2575454"/>
                  <a:pt x="821369" y="2543961"/>
                  <a:pt x="821369" y="2507255"/>
                </a:cubicBezTo>
                <a:lnTo>
                  <a:pt x="821369" y="2243623"/>
                </a:lnTo>
                <a:cubicBezTo>
                  <a:pt x="821369" y="2206917"/>
                  <a:pt x="843685" y="2175424"/>
                  <a:pt x="875491" y="2161972"/>
                </a:cubicBezTo>
                <a:lnTo>
                  <a:pt x="900168" y="2156990"/>
                </a:lnTo>
                <a:lnTo>
                  <a:pt x="900168" y="1992623"/>
                </a:lnTo>
                <a:cubicBezTo>
                  <a:pt x="900168" y="1987202"/>
                  <a:pt x="904563" y="1982807"/>
                  <a:pt x="909984" y="1982807"/>
                </a:cubicBezTo>
                <a:close/>
                <a:moveTo>
                  <a:pt x="497087" y="1926567"/>
                </a:moveTo>
                <a:cubicBezTo>
                  <a:pt x="502508" y="1926567"/>
                  <a:pt x="506903" y="1930962"/>
                  <a:pt x="506903" y="1936383"/>
                </a:cubicBezTo>
                <a:lnTo>
                  <a:pt x="506903" y="2362503"/>
                </a:lnTo>
                <a:lnTo>
                  <a:pt x="531580" y="2367485"/>
                </a:lnTo>
                <a:cubicBezTo>
                  <a:pt x="563385" y="2380937"/>
                  <a:pt x="585702" y="2412430"/>
                  <a:pt x="585702" y="2449136"/>
                </a:cubicBezTo>
                <a:lnTo>
                  <a:pt x="585702" y="2815710"/>
                </a:lnTo>
                <a:cubicBezTo>
                  <a:pt x="585702" y="2852416"/>
                  <a:pt x="563385" y="2883909"/>
                  <a:pt x="531580" y="2897361"/>
                </a:cubicBezTo>
                <a:lnTo>
                  <a:pt x="506903" y="2902343"/>
                </a:lnTo>
                <a:lnTo>
                  <a:pt x="506903" y="3225522"/>
                </a:lnTo>
                <a:cubicBezTo>
                  <a:pt x="506903" y="3230943"/>
                  <a:pt x="502508" y="3235338"/>
                  <a:pt x="497087" y="3235338"/>
                </a:cubicBezTo>
                <a:cubicBezTo>
                  <a:pt x="491666" y="3235338"/>
                  <a:pt x="487271" y="3230943"/>
                  <a:pt x="487271" y="3225522"/>
                </a:cubicBezTo>
                <a:lnTo>
                  <a:pt x="487271" y="2902343"/>
                </a:lnTo>
                <a:lnTo>
                  <a:pt x="462594" y="2897361"/>
                </a:lnTo>
                <a:cubicBezTo>
                  <a:pt x="430788" y="2883909"/>
                  <a:pt x="408472" y="2852416"/>
                  <a:pt x="408472" y="2815710"/>
                </a:cubicBezTo>
                <a:lnTo>
                  <a:pt x="408472" y="2449136"/>
                </a:lnTo>
                <a:cubicBezTo>
                  <a:pt x="408472" y="2412430"/>
                  <a:pt x="430788" y="2380937"/>
                  <a:pt x="462594" y="2367485"/>
                </a:cubicBezTo>
                <a:lnTo>
                  <a:pt x="487271" y="2362503"/>
                </a:lnTo>
                <a:lnTo>
                  <a:pt x="487271" y="1936383"/>
                </a:lnTo>
                <a:cubicBezTo>
                  <a:pt x="487271" y="1930962"/>
                  <a:pt x="491666" y="1926567"/>
                  <a:pt x="497087" y="1926567"/>
                </a:cubicBezTo>
                <a:close/>
                <a:moveTo>
                  <a:pt x="2606562" y="1886068"/>
                </a:moveTo>
                <a:cubicBezTo>
                  <a:pt x="2611983" y="1886068"/>
                  <a:pt x="2616378" y="1890463"/>
                  <a:pt x="2616378" y="1895884"/>
                </a:cubicBezTo>
                <a:lnTo>
                  <a:pt x="2616378" y="2322005"/>
                </a:lnTo>
                <a:lnTo>
                  <a:pt x="2641055" y="2326987"/>
                </a:lnTo>
                <a:cubicBezTo>
                  <a:pt x="2672860" y="2340439"/>
                  <a:pt x="2695177" y="2371932"/>
                  <a:pt x="2695177" y="2408638"/>
                </a:cubicBezTo>
                <a:lnTo>
                  <a:pt x="2695177" y="2491460"/>
                </a:lnTo>
                <a:cubicBezTo>
                  <a:pt x="2695177" y="2528166"/>
                  <a:pt x="2672860" y="2559659"/>
                  <a:pt x="2641055" y="2573111"/>
                </a:cubicBezTo>
                <a:lnTo>
                  <a:pt x="2616378" y="2578093"/>
                </a:lnTo>
                <a:lnTo>
                  <a:pt x="2616378" y="3185023"/>
                </a:lnTo>
                <a:cubicBezTo>
                  <a:pt x="2616378" y="3190444"/>
                  <a:pt x="2611983" y="3194839"/>
                  <a:pt x="2606562" y="3194839"/>
                </a:cubicBezTo>
                <a:cubicBezTo>
                  <a:pt x="2601141" y="3194839"/>
                  <a:pt x="2596746" y="3190444"/>
                  <a:pt x="2596746" y="3185023"/>
                </a:cubicBezTo>
                <a:lnTo>
                  <a:pt x="2596746" y="2578093"/>
                </a:lnTo>
                <a:lnTo>
                  <a:pt x="2572069" y="2573111"/>
                </a:lnTo>
                <a:cubicBezTo>
                  <a:pt x="2540264" y="2559659"/>
                  <a:pt x="2517947" y="2528166"/>
                  <a:pt x="2517947" y="2491460"/>
                </a:cubicBezTo>
                <a:lnTo>
                  <a:pt x="2517947" y="2408638"/>
                </a:lnTo>
                <a:cubicBezTo>
                  <a:pt x="2517947" y="2371932"/>
                  <a:pt x="2540264" y="2340439"/>
                  <a:pt x="2572069" y="2326987"/>
                </a:cubicBezTo>
                <a:lnTo>
                  <a:pt x="2596746" y="2322005"/>
                </a:lnTo>
                <a:lnTo>
                  <a:pt x="2596746" y="1895884"/>
                </a:lnTo>
                <a:cubicBezTo>
                  <a:pt x="2596746" y="1890463"/>
                  <a:pt x="2601141" y="1886068"/>
                  <a:pt x="2606562" y="1886068"/>
                </a:cubicBezTo>
                <a:close/>
                <a:moveTo>
                  <a:pt x="2840476" y="1806142"/>
                </a:moveTo>
                <a:cubicBezTo>
                  <a:pt x="2845897" y="1806142"/>
                  <a:pt x="2850292" y="1810537"/>
                  <a:pt x="2850292" y="1815958"/>
                </a:cubicBezTo>
                <a:lnTo>
                  <a:pt x="2850292" y="1980325"/>
                </a:lnTo>
                <a:lnTo>
                  <a:pt x="2874969" y="1985307"/>
                </a:lnTo>
                <a:cubicBezTo>
                  <a:pt x="2906774" y="1998759"/>
                  <a:pt x="2929091" y="2030252"/>
                  <a:pt x="2929091" y="2066958"/>
                </a:cubicBezTo>
                <a:lnTo>
                  <a:pt x="2929091" y="2173279"/>
                </a:lnTo>
                <a:cubicBezTo>
                  <a:pt x="2929091" y="2209985"/>
                  <a:pt x="2906774" y="2241478"/>
                  <a:pt x="2874969" y="2254930"/>
                </a:cubicBezTo>
                <a:lnTo>
                  <a:pt x="2850292" y="2259912"/>
                </a:lnTo>
                <a:lnTo>
                  <a:pt x="2850292" y="2581589"/>
                </a:lnTo>
                <a:cubicBezTo>
                  <a:pt x="2850292" y="2587010"/>
                  <a:pt x="2845897" y="2591405"/>
                  <a:pt x="2840476" y="2591405"/>
                </a:cubicBezTo>
                <a:cubicBezTo>
                  <a:pt x="2835055" y="2591405"/>
                  <a:pt x="2830660" y="2587010"/>
                  <a:pt x="2830660" y="2581589"/>
                </a:cubicBezTo>
                <a:lnTo>
                  <a:pt x="2830660" y="2259912"/>
                </a:lnTo>
                <a:lnTo>
                  <a:pt x="2805983" y="2254930"/>
                </a:lnTo>
                <a:cubicBezTo>
                  <a:pt x="2774178" y="2241478"/>
                  <a:pt x="2751861" y="2209985"/>
                  <a:pt x="2751861" y="2173279"/>
                </a:cubicBezTo>
                <a:lnTo>
                  <a:pt x="2751861" y="2066958"/>
                </a:lnTo>
                <a:cubicBezTo>
                  <a:pt x="2751861" y="2030252"/>
                  <a:pt x="2774178" y="1998759"/>
                  <a:pt x="2805983" y="1985307"/>
                </a:cubicBezTo>
                <a:lnTo>
                  <a:pt x="2830660" y="1980325"/>
                </a:lnTo>
                <a:lnTo>
                  <a:pt x="2830660" y="1815958"/>
                </a:lnTo>
                <a:cubicBezTo>
                  <a:pt x="2830660" y="1810537"/>
                  <a:pt x="2835055" y="1806142"/>
                  <a:pt x="2840476" y="1806142"/>
                </a:cubicBezTo>
                <a:close/>
                <a:moveTo>
                  <a:pt x="1992724" y="1794812"/>
                </a:moveTo>
                <a:cubicBezTo>
                  <a:pt x="1998145" y="1794812"/>
                  <a:pt x="2002540" y="1799207"/>
                  <a:pt x="2002540" y="1804628"/>
                </a:cubicBezTo>
                <a:lnTo>
                  <a:pt x="2002540" y="1853399"/>
                </a:lnTo>
                <a:lnTo>
                  <a:pt x="2027217" y="1858381"/>
                </a:lnTo>
                <a:cubicBezTo>
                  <a:pt x="2059022" y="1871833"/>
                  <a:pt x="2081339" y="1903326"/>
                  <a:pt x="2081339" y="1940032"/>
                </a:cubicBezTo>
                <a:lnTo>
                  <a:pt x="2081339" y="2324137"/>
                </a:lnTo>
                <a:cubicBezTo>
                  <a:pt x="2081339" y="2360843"/>
                  <a:pt x="2059022" y="2392336"/>
                  <a:pt x="2027217" y="2405788"/>
                </a:cubicBezTo>
                <a:lnTo>
                  <a:pt x="2002540" y="2410770"/>
                </a:lnTo>
                <a:lnTo>
                  <a:pt x="2002540" y="2570259"/>
                </a:lnTo>
                <a:cubicBezTo>
                  <a:pt x="2002540" y="2575680"/>
                  <a:pt x="1998145" y="2580075"/>
                  <a:pt x="1992724" y="2580075"/>
                </a:cubicBezTo>
                <a:cubicBezTo>
                  <a:pt x="1987303" y="2580075"/>
                  <a:pt x="1982908" y="2575680"/>
                  <a:pt x="1982908" y="2570259"/>
                </a:cubicBezTo>
                <a:lnTo>
                  <a:pt x="1982908" y="2410770"/>
                </a:lnTo>
                <a:lnTo>
                  <a:pt x="1958231" y="2405788"/>
                </a:lnTo>
                <a:cubicBezTo>
                  <a:pt x="1926425" y="2392336"/>
                  <a:pt x="1904109" y="2360843"/>
                  <a:pt x="1904109" y="2324137"/>
                </a:cubicBezTo>
                <a:lnTo>
                  <a:pt x="1904109" y="1940032"/>
                </a:lnTo>
                <a:cubicBezTo>
                  <a:pt x="1904109" y="1903326"/>
                  <a:pt x="1926425" y="1871833"/>
                  <a:pt x="1958231" y="1858381"/>
                </a:cubicBezTo>
                <a:lnTo>
                  <a:pt x="1982908" y="1853399"/>
                </a:lnTo>
                <a:lnTo>
                  <a:pt x="1982908" y="1804628"/>
                </a:lnTo>
                <a:cubicBezTo>
                  <a:pt x="1982908" y="1799207"/>
                  <a:pt x="1987303" y="1794812"/>
                  <a:pt x="1992724" y="1794812"/>
                </a:cubicBezTo>
                <a:close/>
                <a:moveTo>
                  <a:pt x="2403979" y="1390802"/>
                </a:moveTo>
                <a:cubicBezTo>
                  <a:pt x="2409400" y="1390802"/>
                  <a:pt x="2413795" y="1395197"/>
                  <a:pt x="2413795" y="1400618"/>
                </a:cubicBezTo>
                <a:lnTo>
                  <a:pt x="2413795" y="1851600"/>
                </a:lnTo>
                <a:lnTo>
                  <a:pt x="2438472" y="1856582"/>
                </a:lnTo>
                <a:cubicBezTo>
                  <a:pt x="2470277" y="1870034"/>
                  <a:pt x="2492594" y="1901527"/>
                  <a:pt x="2492594" y="1938233"/>
                </a:cubicBezTo>
                <a:lnTo>
                  <a:pt x="2492594" y="2495078"/>
                </a:lnTo>
                <a:cubicBezTo>
                  <a:pt x="2492594" y="2531784"/>
                  <a:pt x="2470277" y="2563277"/>
                  <a:pt x="2438472" y="2576729"/>
                </a:cubicBezTo>
                <a:lnTo>
                  <a:pt x="2413795" y="2581711"/>
                </a:lnTo>
                <a:lnTo>
                  <a:pt x="2413795" y="2764739"/>
                </a:lnTo>
                <a:cubicBezTo>
                  <a:pt x="2413795" y="2770160"/>
                  <a:pt x="2409400" y="2774555"/>
                  <a:pt x="2403979" y="2774555"/>
                </a:cubicBezTo>
                <a:cubicBezTo>
                  <a:pt x="2398558" y="2774555"/>
                  <a:pt x="2394163" y="2770160"/>
                  <a:pt x="2394163" y="2764739"/>
                </a:cubicBezTo>
                <a:lnTo>
                  <a:pt x="2394163" y="2581711"/>
                </a:lnTo>
                <a:lnTo>
                  <a:pt x="2369486" y="2576729"/>
                </a:lnTo>
                <a:cubicBezTo>
                  <a:pt x="2337681" y="2563277"/>
                  <a:pt x="2315364" y="2531784"/>
                  <a:pt x="2315364" y="2495078"/>
                </a:cubicBezTo>
                <a:lnTo>
                  <a:pt x="2315364" y="1938233"/>
                </a:lnTo>
                <a:cubicBezTo>
                  <a:pt x="2315364" y="1901527"/>
                  <a:pt x="2337681" y="1870034"/>
                  <a:pt x="2369486" y="1856582"/>
                </a:cubicBezTo>
                <a:lnTo>
                  <a:pt x="2394163" y="1851600"/>
                </a:lnTo>
                <a:lnTo>
                  <a:pt x="2394163" y="1400618"/>
                </a:lnTo>
                <a:cubicBezTo>
                  <a:pt x="2394163" y="1395197"/>
                  <a:pt x="2398558" y="1390802"/>
                  <a:pt x="2403979" y="1390802"/>
                </a:cubicBezTo>
                <a:close/>
                <a:moveTo>
                  <a:pt x="3254626" y="660517"/>
                </a:moveTo>
                <a:cubicBezTo>
                  <a:pt x="3260047" y="660517"/>
                  <a:pt x="3264442" y="664912"/>
                  <a:pt x="3264442" y="670333"/>
                </a:cubicBezTo>
                <a:lnTo>
                  <a:pt x="3264442" y="834700"/>
                </a:lnTo>
                <a:lnTo>
                  <a:pt x="3289119" y="839682"/>
                </a:lnTo>
                <a:cubicBezTo>
                  <a:pt x="3320924" y="853134"/>
                  <a:pt x="3343241" y="884627"/>
                  <a:pt x="3343241" y="921333"/>
                </a:cubicBezTo>
                <a:lnTo>
                  <a:pt x="3343241" y="1022759"/>
                </a:lnTo>
                <a:cubicBezTo>
                  <a:pt x="3343241" y="1059465"/>
                  <a:pt x="3320924" y="1090958"/>
                  <a:pt x="3289119" y="1104410"/>
                </a:cubicBezTo>
                <a:lnTo>
                  <a:pt x="3264442" y="1109392"/>
                </a:lnTo>
                <a:lnTo>
                  <a:pt x="3264442" y="1435964"/>
                </a:lnTo>
                <a:cubicBezTo>
                  <a:pt x="3264442" y="1441385"/>
                  <a:pt x="3260047" y="1445780"/>
                  <a:pt x="3254626" y="1445780"/>
                </a:cubicBezTo>
                <a:cubicBezTo>
                  <a:pt x="3249205" y="1445780"/>
                  <a:pt x="3244810" y="1441385"/>
                  <a:pt x="3244810" y="1435964"/>
                </a:cubicBezTo>
                <a:lnTo>
                  <a:pt x="3244810" y="1109392"/>
                </a:lnTo>
                <a:lnTo>
                  <a:pt x="3220133" y="1104410"/>
                </a:lnTo>
                <a:cubicBezTo>
                  <a:pt x="3188328" y="1090958"/>
                  <a:pt x="3166011" y="1059465"/>
                  <a:pt x="3166011" y="1022759"/>
                </a:cubicBezTo>
                <a:lnTo>
                  <a:pt x="3166011" y="921333"/>
                </a:lnTo>
                <a:cubicBezTo>
                  <a:pt x="3166011" y="884627"/>
                  <a:pt x="3188328" y="853134"/>
                  <a:pt x="3220133" y="839682"/>
                </a:cubicBezTo>
                <a:lnTo>
                  <a:pt x="3244810" y="834700"/>
                </a:lnTo>
                <a:lnTo>
                  <a:pt x="3244810" y="670333"/>
                </a:lnTo>
                <a:cubicBezTo>
                  <a:pt x="3244810" y="664912"/>
                  <a:pt x="3249205" y="660517"/>
                  <a:pt x="3254626" y="660517"/>
                </a:cubicBezTo>
                <a:close/>
                <a:moveTo>
                  <a:pt x="3458276" y="571537"/>
                </a:moveTo>
                <a:cubicBezTo>
                  <a:pt x="3463697" y="571537"/>
                  <a:pt x="3468092" y="575932"/>
                  <a:pt x="3468092" y="581353"/>
                </a:cubicBezTo>
                <a:lnTo>
                  <a:pt x="3468092" y="1007473"/>
                </a:lnTo>
                <a:lnTo>
                  <a:pt x="3492769" y="1012455"/>
                </a:lnTo>
                <a:cubicBezTo>
                  <a:pt x="3524574" y="1025907"/>
                  <a:pt x="3546891" y="1057400"/>
                  <a:pt x="3546891" y="1094106"/>
                </a:cubicBezTo>
                <a:lnTo>
                  <a:pt x="3546891" y="1357738"/>
                </a:lnTo>
                <a:cubicBezTo>
                  <a:pt x="3546891" y="1394444"/>
                  <a:pt x="3524574" y="1425937"/>
                  <a:pt x="3492769" y="1439389"/>
                </a:cubicBezTo>
                <a:lnTo>
                  <a:pt x="3468092" y="1444371"/>
                </a:lnTo>
                <a:lnTo>
                  <a:pt x="3468092" y="1870492"/>
                </a:lnTo>
                <a:cubicBezTo>
                  <a:pt x="3468092" y="1875913"/>
                  <a:pt x="3463697" y="1880308"/>
                  <a:pt x="3458276" y="1880308"/>
                </a:cubicBezTo>
                <a:cubicBezTo>
                  <a:pt x="3452855" y="1880308"/>
                  <a:pt x="3448460" y="1875913"/>
                  <a:pt x="3448460" y="1870492"/>
                </a:cubicBezTo>
                <a:lnTo>
                  <a:pt x="3448460" y="1444371"/>
                </a:lnTo>
                <a:lnTo>
                  <a:pt x="3423783" y="1439389"/>
                </a:lnTo>
                <a:cubicBezTo>
                  <a:pt x="3391978" y="1425937"/>
                  <a:pt x="3369661" y="1394444"/>
                  <a:pt x="3369661" y="1357738"/>
                </a:cubicBezTo>
                <a:lnTo>
                  <a:pt x="3369661" y="1094106"/>
                </a:lnTo>
                <a:cubicBezTo>
                  <a:pt x="3369661" y="1057400"/>
                  <a:pt x="3391978" y="1025907"/>
                  <a:pt x="3423783" y="1012455"/>
                </a:cubicBezTo>
                <a:lnTo>
                  <a:pt x="3448460" y="1007473"/>
                </a:lnTo>
                <a:lnTo>
                  <a:pt x="3448460" y="581353"/>
                </a:lnTo>
                <a:cubicBezTo>
                  <a:pt x="3448460" y="575932"/>
                  <a:pt x="3452855" y="571537"/>
                  <a:pt x="3458276" y="571537"/>
                </a:cubicBezTo>
                <a:close/>
                <a:moveTo>
                  <a:pt x="4109645" y="336530"/>
                </a:moveTo>
                <a:cubicBezTo>
                  <a:pt x="4115066" y="336530"/>
                  <a:pt x="4119461" y="340925"/>
                  <a:pt x="4119461" y="346346"/>
                </a:cubicBezTo>
                <a:lnTo>
                  <a:pt x="4119461" y="395117"/>
                </a:lnTo>
                <a:lnTo>
                  <a:pt x="4144138" y="400099"/>
                </a:lnTo>
                <a:cubicBezTo>
                  <a:pt x="4175943" y="413551"/>
                  <a:pt x="4198260" y="445044"/>
                  <a:pt x="4198260" y="481750"/>
                </a:cubicBezTo>
                <a:lnTo>
                  <a:pt x="4198260" y="745382"/>
                </a:lnTo>
                <a:cubicBezTo>
                  <a:pt x="4198260" y="782088"/>
                  <a:pt x="4175943" y="813581"/>
                  <a:pt x="4144138" y="827033"/>
                </a:cubicBezTo>
                <a:lnTo>
                  <a:pt x="4119461" y="832015"/>
                </a:lnTo>
                <a:lnTo>
                  <a:pt x="4119461" y="1111977"/>
                </a:lnTo>
                <a:cubicBezTo>
                  <a:pt x="4119461" y="1117398"/>
                  <a:pt x="4115066" y="1121793"/>
                  <a:pt x="4109645" y="1121793"/>
                </a:cubicBezTo>
                <a:cubicBezTo>
                  <a:pt x="4104224" y="1121793"/>
                  <a:pt x="4099829" y="1117398"/>
                  <a:pt x="4099829" y="1111977"/>
                </a:cubicBezTo>
                <a:lnTo>
                  <a:pt x="4099829" y="832015"/>
                </a:lnTo>
                <a:lnTo>
                  <a:pt x="4075152" y="827033"/>
                </a:lnTo>
                <a:cubicBezTo>
                  <a:pt x="4043347" y="813581"/>
                  <a:pt x="4021030" y="782088"/>
                  <a:pt x="4021030" y="745382"/>
                </a:cubicBezTo>
                <a:lnTo>
                  <a:pt x="4021030" y="481750"/>
                </a:lnTo>
                <a:cubicBezTo>
                  <a:pt x="4021030" y="445044"/>
                  <a:pt x="4043347" y="413551"/>
                  <a:pt x="4075152" y="400099"/>
                </a:cubicBezTo>
                <a:lnTo>
                  <a:pt x="4099829" y="395117"/>
                </a:lnTo>
                <a:lnTo>
                  <a:pt x="4099829" y="346346"/>
                </a:lnTo>
                <a:cubicBezTo>
                  <a:pt x="4099829" y="340925"/>
                  <a:pt x="4104224" y="336530"/>
                  <a:pt x="4109645" y="336530"/>
                </a:cubicBezTo>
                <a:close/>
                <a:moveTo>
                  <a:pt x="4332492" y="75971"/>
                </a:moveTo>
                <a:cubicBezTo>
                  <a:pt x="4337913" y="75971"/>
                  <a:pt x="4342308" y="80366"/>
                  <a:pt x="4342308" y="85787"/>
                </a:cubicBezTo>
                <a:lnTo>
                  <a:pt x="4342308" y="536770"/>
                </a:lnTo>
                <a:lnTo>
                  <a:pt x="4366985" y="541752"/>
                </a:lnTo>
                <a:cubicBezTo>
                  <a:pt x="4398790" y="555204"/>
                  <a:pt x="4421107" y="586697"/>
                  <a:pt x="4421107" y="623403"/>
                </a:cubicBezTo>
                <a:lnTo>
                  <a:pt x="4421107" y="881423"/>
                </a:lnTo>
                <a:cubicBezTo>
                  <a:pt x="4421107" y="918129"/>
                  <a:pt x="4398790" y="949622"/>
                  <a:pt x="4366985" y="963074"/>
                </a:cubicBezTo>
                <a:lnTo>
                  <a:pt x="4342308" y="968056"/>
                </a:lnTo>
                <a:lnTo>
                  <a:pt x="4342308" y="1449908"/>
                </a:lnTo>
                <a:cubicBezTo>
                  <a:pt x="4342308" y="1455329"/>
                  <a:pt x="4337913" y="1459724"/>
                  <a:pt x="4332492" y="1459724"/>
                </a:cubicBezTo>
                <a:cubicBezTo>
                  <a:pt x="4327071" y="1459724"/>
                  <a:pt x="4322676" y="1455329"/>
                  <a:pt x="4322676" y="1449908"/>
                </a:cubicBezTo>
                <a:lnTo>
                  <a:pt x="4322676" y="968056"/>
                </a:lnTo>
                <a:lnTo>
                  <a:pt x="4297999" y="963074"/>
                </a:lnTo>
                <a:cubicBezTo>
                  <a:pt x="4266194" y="949622"/>
                  <a:pt x="4243877" y="918129"/>
                  <a:pt x="4243877" y="881423"/>
                </a:cubicBezTo>
                <a:lnTo>
                  <a:pt x="4243877" y="623403"/>
                </a:lnTo>
                <a:cubicBezTo>
                  <a:pt x="4243877" y="586697"/>
                  <a:pt x="4266194" y="555204"/>
                  <a:pt x="4297999" y="541752"/>
                </a:cubicBezTo>
                <a:lnTo>
                  <a:pt x="4322676" y="536770"/>
                </a:lnTo>
                <a:lnTo>
                  <a:pt x="4322676" y="85787"/>
                </a:lnTo>
                <a:cubicBezTo>
                  <a:pt x="4322676" y="80366"/>
                  <a:pt x="4327071" y="75971"/>
                  <a:pt x="4332492" y="75971"/>
                </a:cubicBezTo>
                <a:close/>
                <a:moveTo>
                  <a:pt x="4747323" y="75282"/>
                </a:moveTo>
                <a:cubicBezTo>
                  <a:pt x="4752744" y="75282"/>
                  <a:pt x="4757139" y="79677"/>
                  <a:pt x="4757139" y="85098"/>
                </a:cubicBezTo>
                <a:lnTo>
                  <a:pt x="4757139" y="133870"/>
                </a:lnTo>
                <a:lnTo>
                  <a:pt x="4781816" y="138852"/>
                </a:lnTo>
                <a:cubicBezTo>
                  <a:pt x="4813621" y="152304"/>
                  <a:pt x="4835938" y="183797"/>
                  <a:pt x="4835938" y="220503"/>
                </a:cubicBezTo>
                <a:lnTo>
                  <a:pt x="4835938" y="634233"/>
                </a:lnTo>
                <a:cubicBezTo>
                  <a:pt x="4835938" y="670939"/>
                  <a:pt x="4813621" y="702432"/>
                  <a:pt x="4781816" y="715884"/>
                </a:cubicBezTo>
                <a:lnTo>
                  <a:pt x="4757139" y="720866"/>
                </a:lnTo>
                <a:lnTo>
                  <a:pt x="4757139" y="850729"/>
                </a:lnTo>
                <a:cubicBezTo>
                  <a:pt x="4757139" y="856150"/>
                  <a:pt x="4752744" y="860545"/>
                  <a:pt x="4747323" y="860545"/>
                </a:cubicBezTo>
                <a:cubicBezTo>
                  <a:pt x="4741902" y="860545"/>
                  <a:pt x="4737507" y="856150"/>
                  <a:pt x="4737507" y="850729"/>
                </a:cubicBezTo>
                <a:lnTo>
                  <a:pt x="4737507" y="720866"/>
                </a:lnTo>
                <a:lnTo>
                  <a:pt x="4712830" y="715884"/>
                </a:lnTo>
                <a:cubicBezTo>
                  <a:pt x="4681025" y="702432"/>
                  <a:pt x="4658708" y="670939"/>
                  <a:pt x="4658708" y="634233"/>
                </a:cubicBezTo>
                <a:lnTo>
                  <a:pt x="4658708" y="220503"/>
                </a:lnTo>
                <a:cubicBezTo>
                  <a:pt x="4658708" y="183797"/>
                  <a:pt x="4681025" y="152304"/>
                  <a:pt x="4712830" y="138852"/>
                </a:cubicBezTo>
                <a:lnTo>
                  <a:pt x="4737507" y="133870"/>
                </a:lnTo>
                <a:lnTo>
                  <a:pt x="4737507" y="85098"/>
                </a:lnTo>
                <a:cubicBezTo>
                  <a:pt x="4737507" y="79677"/>
                  <a:pt x="4741902" y="75282"/>
                  <a:pt x="4747323" y="75282"/>
                </a:cubicBezTo>
                <a:close/>
                <a:moveTo>
                  <a:pt x="3905560" y="53233"/>
                </a:moveTo>
                <a:cubicBezTo>
                  <a:pt x="3910981" y="53233"/>
                  <a:pt x="3915376" y="57628"/>
                  <a:pt x="3915376" y="63049"/>
                </a:cubicBezTo>
                <a:lnTo>
                  <a:pt x="3915376" y="489169"/>
                </a:lnTo>
                <a:lnTo>
                  <a:pt x="3940053" y="494151"/>
                </a:lnTo>
                <a:cubicBezTo>
                  <a:pt x="3971858" y="507603"/>
                  <a:pt x="3994175" y="539096"/>
                  <a:pt x="3994175" y="575802"/>
                </a:cubicBezTo>
                <a:lnTo>
                  <a:pt x="3994175" y="839434"/>
                </a:lnTo>
                <a:cubicBezTo>
                  <a:pt x="3994175" y="876140"/>
                  <a:pt x="3971858" y="907633"/>
                  <a:pt x="3940053" y="921085"/>
                </a:cubicBezTo>
                <a:lnTo>
                  <a:pt x="3915376" y="926067"/>
                </a:lnTo>
                <a:lnTo>
                  <a:pt x="3915376" y="1352188"/>
                </a:lnTo>
                <a:cubicBezTo>
                  <a:pt x="3915376" y="1357609"/>
                  <a:pt x="3910981" y="1362004"/>
                  <a:pt x="3905560" y="1362004"/>
                </a:cubicBezTo>
                <a:cubicBezTo>
                  <a:pt x="3900139" y="1362004"/>
                  <a:pt x="3895744" y="1357609"/>
                  <a:pt x="3895744" y="1352188"/>
                </a:cubicBezTo>
                <a:lnTo>
                  <a:pt x="3895744" y="926067"/>
                </a:lnTo>
                <a:lnTo>
                  <a:pt x="3871067" y="921085"/>
                </a:lnTo>
                <a:cubicBezTo>
                  <a:pt x="3839262" y="907633"/>
                  <a:pt x="3816945" y="876140"/>
                  <a:pt x="3816945" y="839434"/>
                </a:cubicBezTo>
                <a:lnTo>
                  <a:pt x="3816945" y="575802"/>
                </a:lnTo>
                <a:cubicBezTo>
                  <a:pt x="3816945" y="539096"/>
                  <a:pt x="3839262" y="507603"/>
                  <a:pt x="3871067" y="494151"/>
                </a:cubicBezTo>
                <a:lnTo>
                  <a:pt x="3895744" y="489169"/>
                </a:lnTo>
                <a:lnTo>
                  <a:pt x="3895744" y="63049"/>
                </a:lnTo>
                <a:cubicBezTo>
                  <a:pt x="3895744" y="57628"/>
                  <a:pt x="3900139" y="53233"/>
                  <a:pt x="3905560" y="53233"/>
                </a:cubicBezTo>
                <a:close/>
                <a:moveTo>
                  <a:pt x="4973990" y="0"/>
                </a:moveTo>
                <a:cubicBezTo>
                  <a:pt x="4979411" y="0"/>
                  <a:pt x="4983806" y="4395"/>
                  <a:pt x="4983806" y="9816"/>
                </a:cubicBezTo>
                <a:lnTo>
                  <a:pt x="4983806" y="58588"/>
                </a:lnTo>
                <a:lnTo>
                  <a:pt x="5008483" y="63570"/>
                </a:lnTo>
                <a:cubicBezTo>
                  <a:pt x="5040288" y="77022"/>
                  <a:pt x="5062605" y="108515"/>
                  <a:pt x="5062605" y="145221"/>
                </a:cubicBezTo>
                <a:lnTo>
                  <a:pt x="5062605" y="408854"/>
                </a:lnTo>
                <a:cubicBezTo>
                  <a:pt x="5062605" y="445560"/>
                  <a:pt x="5040288" y="477053"/>
                  <a:pt x="5008483" y="490505"/>
                </a:cubicBezTo>
                <a:lnTo>
                  <a:pt x="4983806" y="495487"/>
                </a:lnTo>
                <a:lnTo>
                  <a:pt x="4983806" y="775447"/>
                </a:lnTo>
                <a:cubicBezTo>
                  <a:pt x="4983806" y="780868"/>
                  <a:pt x="4979411" y="785263"/>
                  <a:pt x="4973990" y="785263"/>
                </a:cubicBezTo>
                <a:cubicBezTo>
                  <a:pt x="4968569" y="785263"/>
                  <a:pt x="4964174" y="780868"/>
                  <a:pt x="4964174" y="775447"/>
                </a:cubicBezTo>
                <a:lnTo>
                  <a:pt x="4964174" y="495487"/>
                </a:lnTo>
                <a:lnTo>
                  <a:pt x="4939497" y="490505"/>
                </a:lnTo>
                <a:cubicBezTo>
                  <a:pt x="4907692" y="477053"/>
                  <a:pt x="4885375" y="445560"/>
                  <a:pt x="4885375" y="408854"/>
                </a:cubicBezTo>
                <a:lnTo>
                  <a:pt x="4885375" y="145221"/>
                </a:lnTo>
                <a:cubicBezTo>
                  <a:pt x="4885375" y="108515"/>
                  <a:pt x="4907692" y="77022"/>
                  <a:pt x="4939497" y="63570"/>
                </a:cubicBezTo>
                <a:lnTo>
                  <a:pt x="4964174" y="58588"/>
                </a:lnTo>
                <a:lnTo>
                  <a:pt x="4964174" y="9816"/>
                </a:lnTo>
                <a:cubicBezTo>
                  <a:pt x="4964174" y="4395"/>
                  <a:pt x="4968569" y="0"/>
                  <a:pt x="4973990" y="0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19FC519-9117-4DDB-9536-45654BEDF614}"/>
              </a:ext>
            </a:extLst>
          </p:cNvPr>
          <p:cNvGrpSpPr/>
          <p:nvPr/>
        </p:nvGrpSpPr>
        <p:grpSpPr>
          <a:xfrm>
            <a:off x="6431280" y="1289097"/>
            <a:ext cx="2125079" cy="3007360"/>
            <a:chOff x="605168" y="1966954"/>
            <a:chExt cx="3230663" cy="467053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B16A2346-704C-4CEE-84C2-83B24E6F1F7B}"/>
                </a:ext>
              </a:extLst>
            </p:cNvPr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85" name="Rounded Rectangle 49">
                <a:extLst>
                  <a:ext uri="{FF2B5EF4-FFF2-40B4-BE49-F238E27FC236}">
                    <a16:creationId xmlns:a16="http://schemas.microsoft.com/office/drawing/2014/main" id="{644D4B15-67D2-44C6-8D5B-E072CDB8B8A0}"/>
                  </a:ext>
                </a:extLst>
              </p:cNvPr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26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6A9AF042-E95F-41E9-86E7-41B3F92E9847}"/>
                  </a:ext>
                </a:extLst>
              </p:cNvPr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3" name="Rectangle: Rounded Corners 162">
                  <a:extLst>
                    <a:ext uri="{FF2B5EF4-FFF2-40B4-BE49-F238E27FC236}">
                      <a16:creationId xmlns:a16="http://schemas.microsoft.com/office/drawing/2014/main" id="{7F0EFFA3-2F12-4EA8-9929-535A9063839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4" name="Rectangle: Rounded Corners 163">
                  <a:extLst>
                    <a:ext uri="{FF2B5EF4-FFF2-40B4-BE49-F238E27FC236}">
                      <a16:creationId xmlns:a16="http://schemas.microsoft.com/office/drawing/2014/main" id="{075C7D2F-57CD-43C8-9A14-E46E98A5CA79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D0D65F0-BD60-4509-B6C7-23DD1C8D87DB}"/>
                  </a:ext>
                </a:extLst>
              </p:cNvPr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159" name="Rectangle: Rounded Corners 158">
                  <a:extLst>
                    <a:ext uri="{FF2B5EF4-FFF2-40B4-BE49-F238E27FC236}">
                      <a16:creationId xmlns:a16="http://schemas.microsoft.com/office/drawing/2014/main" id="{BF5FEB66-C7DC-406C-8EE5-723C24763938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0" name="Rectangle: Rounded Corners 159">
                  <a:extLst>
                    <a:ext uri="{FF2B5EF4-FFF2-40B4-BE49-F238E27FC236}">
                      <a16:creationId xmlns:a16="http://schemas.microsoft.com/office/drawing/2014/main" id="{32BD1EF4-926B-4A5B-8C0C-C886957579E2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8943AD2-5732-42C5-ACEF-EEA80A0806DE}"/>
                  </a:ext>
                </a:extLst>
              </p:cNvPr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53" name="Rectangle: Rounded Corners 152">
                  <a:extLst>
                    <a:ext uri="{FF2B5EF4-FFF2-40B4-BE49-F238E27FC236}">
                      <a16:creationId xmlns:a16="http://schemas.microsoft.com/office/drawing/2014/main" id="{D583D2A4-289B-4015-A03E-B4DDD4D08CFD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2E6EA04D-B48A-4389-AA12-9BA479FE07CD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84FCAB1-C24E-4F89-8B4C-A2C411C2B317}"/>
                  </a:ext>
                </a:extLst>
              </p:cNvPr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6526458D-B6F5-4A78-BA91-65FC7D82973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id="{B4274061-C04F-4DAC-B256-C87FA2C91EC2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D618CC1-619A-48EC-887D-4AE2DB15788C}"/>
                  </a:ext>
                </a:extLst>
              </p:cNvPr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BD95836A-EC15-4E4D-875B-482EFA70CD1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5DB37E7B-676F-49A4-9211-C8864C178A8C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A4762823-8855-4673-B42C-398DD03C97CA}"/>
                  </a:ext>
                </a:extLst>
              </p:cNvPr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CF5C6ED6-1FD2-4C12-BB72-97F4F15FF82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6" name="Rectangle: Rounded Corners 125">
                  <a:extLst>
                    <a:ext uri="{FF2B5EF4-FFF2-40B4-BE49-F238E27FC236}">
                      <a16:creationId xmlns:a16="http://schemas.microsoft.com/office/drawing/2014/main" id="{ECDFB5AC-51F6-43CE-9FA4-7E536464848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C6B4F444-8A5A-4E29-AA3A-1E687960E821}"/>
                  </a:ext>
                </a:extLst>
              </p:cNvPr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76E4B35B-7258-4D48-A7FC-827711924F9B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82D55CC6-8755-4F4F-A900-A257C779412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5E72310A-E9CA-4D97-9162-E1A61BFD3FBC}"/>
                  </a:ext>
                </a:extLst>
              </p:cNvPr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6CE8281A-0FD1-4C97-B943-CBD3CD5D942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E000CD33-CEC3-420A-B7FF-D95EAF6B5871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0170A36-06D3-474D-AEEB-0BC8C7A34A41}"/>
                  </a:ext>
                </a:extLst>
              </p:cNvPr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19" name="Rectangle: Rounded Corners 118">
                  <a:extLst>
                    <a:ext uri="{FF2B5EF4-FFF2-40B4-BE49-F238E27FC236}">
                      <a16:creationId xmlns:a16="http://schemas.microsoft.com/office/drawing/2014/main" id="{F2FCABD8-C8A0-4BA9-831F-2C4672EC7137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7EFC9D04-E19A-43B1-BDF1-A9914C38896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5C61B9E-8D48-45B9-BF9C-542EF212F5C7}"/>
                  </a:ext>
                </a:extLst>
              </p:cNvPr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17" name="Rectangle: Rounded Corners 116">
                  <a:extLst>
                    <a:ext uri="{FF2B5EF4-FFF2-40B4-BE49-F238E27FC236}">
                      <a16:creationId xmlns:a16="http://schemas.microsoft.com/office/drawing/2014/main" id="{65E31DB1-8751-405B-8716-2C354FE77E0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8" name="Rectangle: Rounded Corners 117">
                  <a:extLst>
                    <a:ext uri="{FF2B5EF4-FFF2-40B4-BE49-F238E27FC236}">
                      <a16:creationId xmlns:a16="http://schemas.microsoft.com/office/drawing/2014/main" id="{DDF7B515-97D2-48E8-9ACB-B1FB78753607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81" name="Round Same Side Corner Rectangle 9">
              <a:extLst>
                <a:ext uri="{FF2B5EF4-FFF2-40B4-BE49-F238E27FC236}">
                  <a16:creationId xmlns:a16="http://schemas.microsoft.com/office/drawing/2014/main" id="{A7F26673-6B7F-4E73-9299-1D04A1E55A9D}"/>
                </a:ext>
              </a:extLst>
            </p:cNvPr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26" dirty="0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8792969-1E38-4CBB-946C-BAF0E9DB2C22}"/>
              </a:ext>
            </a:extLst>
          </p:cNvPr>
          <p:cNvSpPr txBox="1"/>
          <p:nvPr/>
        </p:nvSpPr>
        <p:spPr>
          <a:xfrm>
            <a:off x="737108" y="1489398"/>
            <a:ext cx="4395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en-US" sz="2000" dirty="0"/>
              <a:t>Bayesian structural time-series models</a:t>
            </a:r>
            <a:endParaRPr lang="es-ES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C82F92-A836-4B44-80CD-FD7952FDEC35}"/>
              </a:ext>
            </a:extLst>
          </p:cNvPr>
          <p:cNvSpPr txBox="1"/>
          <p:nvPr/>
        </p:nvSpPr>
        <p:spPr>
          <a:xfrm>
            <a:off x="2286000" y="389374"/>
            <a:ext cx="45720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s-E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  <a:cs typeface="Arial" pitchFamily="34" charset="0"/>
              </a:rPr>
              <a:t>Causal Inference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8F583D2-7586-4B2E-A0AB-73F52DB3C68A}"/>
              </a:ext>
            </a:extLst>
          </p:cNvPr>
          <p:cNvSpPr/>
          <p:nvPr/>
        </p:nvSpPr>
        <p:spPr>
          <a:xfrm>
            <a:off x="224974" y="1024643"/>
            <a:ext cx="8505334" cy="36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13691A2-5CFB-4F5C-9030-05B04016267C}"/>
              </a:ext>
            </a:extLst>
          </p:cNvPr>
          <p:cNvSpPr/>
          <p:nvPr/>
        </p:nvSpPr>
        <p:spPr>
          <a:xfrm flipH="1">
            <a:off x="209805" y="1539286"/>
            <a:ext cx="422006" cy="4173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+mj-lt"/>
              </a:rPr>
              <a:t>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15A3E8-DDA5-406F-A678-8C448C9FB86E}"/>
              </a:ext>
            </a:extLst>
          </p:cNvPr>
          <p:cNvSpPr txBox="1"/>
          <p:nvPr/>
        </p:nvSpPr>
        <p:spPr>
          <a:xfrm>
            <a:off x="5311543" y="4730490"/>
            <a:ext cx="31990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 err="1"/>
              <a:t>Statistically</a:t>
            </a:r>
            <a:r>
              <a:rPr lang="es-ES" sz="2400" dirty="0"/>
              <a:t> </a:t>
            </a:r>
            <a:r>
              <a:rPr lang="es-ES" sz="2400" dirty="0" err="1"/>
              <a:t>Significant</a:t>
            </a:r>
            <a:r>
              <a:rPr lang="es-ES" sz="2400" dirty="0"/>
              <a:t>: </a:t>
            </a:r>
            <a:r>
              <a:rPr lang="es-ES" sz="2400" dirty="0">
                <a:solidFill>
                  <a:srgbClr val="FF0000"/>
                </a:solidFill>
              </a:rPr>
              <a:t>p-</a:t>
            </a:r>
            <a:r>
              <a:rPr lang="es-ES" sz="2400" dirty="0" err="1">
                <a:solidFill>
                  <a:srgbClr val="FF0000"/>
                </a:solidFill>
              </a:rPr>
              <a:t>value</a:t>
            </a:r>
            <a:r>
              <a:rPr lang="es-ES" sz="2400" dirty="0">
                <a:solidFill>
                  <a:srgbClr val="FF0000"/>
                </a:solidFill>
              </a:rPr>
              <a:t> &lt;= 5%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E6A6D39-DF9B-4C2C-9468-D35428A3BB90}"/>
              </a:ext>
            </a:extLst>
          </p:cNvPr>
          <p:cNvSpPr txBox="1"/>
          <p:nvPr/>
        </p:nvSpPr>
        <p:spPr>
          <a:xfrm>
            <a:off x="1214139" y="20546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SPClose vs FEDFUNDS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B34CF4-28BF-44EA-B62E-1C13FBE8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6" y="5058965"/>
            <a:ext cx="3586684" cy="17301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0EE996-EC69-4FAD-8641-BBADABF05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23" y="2459685"/>
            <a:ext cx="4221942" cy="253316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C926C7E-3A76-2CC7-523F-F866447FC1BC}"/>
              </a:ext>
            </a:extLst>
          </p:cNvPr>
          <p:cNvSpPr txBox="1"/>
          <p:nvPr/>
        </p:nvSpPr>
        <p:spPr>
          <a:xfrm rot="20131258">
            <a:off x="3583929" y="3186847"/>
            <a:ext cx="1780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Ceteris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paribus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1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1C3A331-50ED-4AA0-B149-94D8763F4B5C}"/>
              </a:ext>
            </a:extLst>
          </p:cNvPr>
          <p:cNvSpPr/>
          <p:nvPr/>
        </p:nvSpPr>
        <p:spPr>
          <a:xfrm>
            <a:off x="5627303" y="637445"/>
            <a:ext cx="3009003" cy="2367657"/>
          </a:xfrm>
          <a:custGeom>
            <a:avLst/>
            <a:gdLst>
              <a:gd name="connsiteX0" fmla="*/ 935369 w 4012004"/>
              <a:gd name="connsiteY0" fmla="*/ 1848105 h 3156876"/>
              <a:gd name="connsiteX1" fmla="*/ 945185 w 4012004"/>
              <a:gd name="connsiteY1" fmla="*/ 1857921 h 3156876"/>
              <a:gd name="connsiteX2" fmla="*/ 945185 w 4012004"/>
              <a:gd name="connsiteY2" fmla="*/ 2044195 h 3156876"/>
              <a:gd name="connsiteX3" fmla="*/ 948513 w 4012004"/>
              <a:gd name="connsiteY3" fmla="*/ 2043523 h 3156876"/>
              <a:gd name="connsiteX4" fmla="*/ 1037128 w 4012004"/>
              <a:gd name="connsiteY4" fmla="*/ 2132138 h 3156876"/>
              <a:gd name="connsiteX5" fmla="*/ 1037128 w 4012004"/>
              <a:gd name="connsiteY5" fmla="*/ 2473212 h 3156876"/>
              <a:gd name="connsiteX6" fmla="*/ 948513 w 4012004"/>
              <a:gd name="connsiteY6" fmla="*/ 2561827 h 3156876"/>
              <a:gd name="connsiteX7" fmla="*/ 945185 w 4012004"/>
              <a:gd name="connsiteY7" fmla="*/ 2561155 h 3156876"/>
              <a:gd name="connsiteX8" fmla="*/ 945185 w 4012004"/>
              <a:gd name="connsiteY8" fmla="*/ 3147060 h 3156876"/>
              <a:gd name="connsiteX9" fmla="*/ 935369 w 4012004"/>
              <a:gd name="connsiteY9" fmla="*/ 3156876 h 3156876"/>
              <a:gd name="connsiteX10" fmla="*/ 925553 w 4012004"/>
              <a:gd name="connsiteY10" fmla="*/ 3147060 h 3156876"/>
              <a:gd name="connsiteX11" fmla="*/ 925553 w 4012004"/>
              <a:gd name="connsiteY11" fmla="*/ 2557192 h 3156876"/>
              <a:gd name="connsiteX12" fmla="*/ 914020 w 4012004"/>
              <a:gd name="connsiteY12" fmla="*/ 2554863 h 3156876"/>
              <a:gd name="connsiteX13" fmla="*/ 859898 w 4012004"/>
              <a:gd name="connsiteY13" fmla="*/ 2473212 h 3156876"/>
              <a:gd name="connsiteX14" fmla="*/ 859898 w 4012004"/>
              <a:gd name="connsiteY14" fmla="*/ 2132138 h 3156876"/>
              <a:gd name="connsiteX15" fmla="*/ 914020 w 4012004"/>
              <a:gd name="connsiteY15" fmla="*/ 2050487 h 3156876"/>
              <a:gd name="connsiteX16" fmla="*/ 925553 w 4012004"/>
              <a:gd name="connsiteY16" fmla="*/ 2048159 h 3156876"/>
              <a:gd name="connsiteX17" fmla="*/ 925553 w 4012004"/>
              <a:gd name="connsiteY17" fmla="*/ 1857921 h 3156876"/>
              <a:gd name="connsiteX18" fmla="*/ 935369 w 4012004"/>
              <a:gd name="connsiteY18" fmla="*/ 1848105 h 3156876"/>
              <a:gd name="connsiteX19" fmla="*/ 88615 w 4012004"/>
              <a:gd name="connsiteY19" fmla="*/ 1565010 h 3156876"/>
              <a:gd name="connsiteX20" fmla="*/ 98431 w 4012004"/>
              <a:gd name="connsiteY20" fmla="*/ 1574826 h 3156876"/>
              <a:gd name="connsiteX21" fmla="*/ 98431 w 4012004"/>
              <a:gd name="connsiteY21" fmla="*/ 2000946 h 3156876"/>
              <a:gd name="connsiteX22" fmla="*/ 123108 w 4012004"/>
              <a:gd name="connsiteY22" fmla="*/ 2005928 h 3156876"/>
              <a:gd name="connsiteX23" fmla="*/ 177230 w 4012004"/>
              <a:gd name="connsiteY23" fmla="*/ 2087579 h 3156876"/>
              <a:gd name="connsiteX24" fmla="*/ 177230 w 4012004"/>
              <a:gd name="connsiteY24" fmla="*/ 2510024 h 3156876"/>
              <a:gd name="connsiteX25" fmla="*/ 123108 w 4012004"/>
              <a:gd name="connsiteY25" fmla="*/ 2591675 h 3156876"/>
              <a:gd name="connsiteX26" fmla="*/ 98431 w 4012004"/>
              <a:gd name="connsiteY26" fmla="*/ 2596658 h 3156876"/>
              <a:gd name="connsiteX27" fmla="*/ 98431 w 4012004"/>
              <a:gd name="connsiteY27" fmla="*/ 2863965 h 3156876"/>
              <a:gd name="connsiteX28" fmla="*/ 88615 w 4012004"/>
              <a:gd name="connsiteY28" fmla="*/ 2873781 h 3156876"/>
              <a:gd name="connsiteX29" fmla="*/ 78799 w 4012004"/>
              <a:gd name="connsiteY29" fmla="*/ 2863965 h 3156876"/>
              <a:gd name="connsiteX30" fmla="*/ 78799 w 4012004"/>
              <a:gd name="connsiteY30" fmla="*/ 2596658 h 3156876"/>
              <a:gd name="connsiteX31" fmla="*/ 54122 w 4012004"/>
              <a:gd name="connsiteY31" fmla="*/ 2591675 h 3156876"/>
              <a:gd name="connsiteX32" fmla="*/ 0 w 4012004"/>
              <a:gd name="connsiteY32" fmla="*/ 2510024 h 3156876"/>
              <a:gd name="connsiteX33" fmla="*/ 0 w 4012004"/>
              <a:gd name="connsiteY33" fmla="*/ 2087579 h 3156876"/>
              <a:gd name="connsiteX34" fmla="*/ 54122 w 4012004"/>
              <a:gd name="connsiteY34" fmla="*/ 2005928 h 3156876"/>
              <a:gd name="connsiteX35" fmla="*/ 78799 w 4012004"/>
              <a:gd name="connsiteY35" fmla="*/ 2000946 h 3156876"/>
              <a:gd name="connsiteX36" fmla="*/ 78799 w 4012004"/>
              <a:gd name="connsiteY36" fmla="*/ 1574826 h 3156876"/>
              <a:gd name="connsiteX37" fmla="*/ 88615 w 4012004"/>
              <a:gd name="connsiteY37" fmla="*/ 1565010 h 3156876"/>
              <a:gd name="connsiteX38" fmla="*/ 1586411 w 4012004"/>
              <a:gd name="connsiteY38" fmla="*/ 1177255 h 3156876"/>
              <a:gd name="connsiteX39" fmla="*/ 1596227 w 4012004"/>
              <a:gd name="connsiteY39" fmla="*/ 1187071 h 3156876"/>
              <a:gd name="connsiteX40" fmla="*/ 1596227 w 4012004"/>
              <a:gd name="connsiteY40" fmla="*/ 1351438 h 3156876"/>
              <a:gd name="connsiteX41" fmla="*/ 1620904 w 4012004"/>
              <a:gd name="connsiteY41" fmla="*/ 1356420 h 3156876"/>
              <a:gd name="connsiteX42" fmla="*/ 1675026 w 4012004"/>
              <a:gd name="connsiteY42" fmla="*/ 1438071 h 3156876"/>
              <a:gd name="connsiteX43" fmla="*/ 1675026 w 4012004"/>
              <a:gd name="connsiteY43" fmla="*/ 1701703 h 3156876"/>
              <a:gd name="connsiteX44" fmla="*/ 1620904 w 4012004"/>
              <a:gd name="connsiteY44" fmla="*/ 1783354 h 3156876"/>
              <a:gd name="connsiteX45" fmla="*/ 1596227 w 4012004"/>
              <a:gd name="connsiteY45" fmla="*/ 1788336 h 3156876"/>
              <a:gd name="connsiteX46" fmla="*/ 1596227 w 4012004"/>
              <a:gd name="connsiteY46" fmla="*/ 1952702 h 3156876"/>
              <a:gd name="connsiteX47" fmla="*/ 1586411 w 4012004"/>
              <a:gd name="connsiteY47" fmla="*/ 1962518 h 3156876"/>
              <a:gd name="connsiteX48" fmla="*/ 1576595 w 4012004"/>
              <a:gd name="connsiteY48" fmla="*/ 1952702 h 3156876"/>
              <a:gd name="connsiteX49" fmla="*/ 1576595 w 4012004"/>
              <a:gd name="connsiteY49" fmla="*/ 1788336 h 3156876"/>
              <a:gd name="connsiteX50" fmla="*/ 1551918 w 4012004"/>
              <a:gd name="connsiteY50" fmla="*/ 1783354 h 3156876"/>
              <a:gd name="connsiteX51" fmla="*/ 1497796 w 4012004"/>
              <a:gd name="connsiteY51" fmla="*/ 1701703 h 3156876"/>
              <a:gd name="connsiteX52" fmla="*/ 1497796 w 4012004"/>
              <a:gd name="connsiteY52" fmla="*/ 1438071 h 3156876"/>
              <a:gd name="connsiteX53" fmla="*/ 1551918 w 4012004"/>
              <a:gd name="connsiteY53" fmla="*/ 1356420 h 3156876"/>
              <a:gd name="connsiteX54" fmla="*/ 1576595 w 4012004"/>
              <a:gd name="connsiteY54" fmla="*/ 1351438 h 3156876"/>
              <a:gd name="connsiteX55" fmla="*/ 1576595 w 4012004"/>
              <a:gd name="connsiteY55" fmla="*/ 1187071 h 3156876"/>
              <a:gd name="connsiteX56" fmla="*/ 1586411 w 4012004"/>
              <a:gd name="connsiteY56" fmla="*/ 1177255 h 3156876"/>
              <a:gd name="connsiteX57" fmla="*/ 2426794 w 4012004"/>
              <a:gd name="connsiteY57" fmla="*/ 488999 h 3156876"/>
              <a:gd name="connsiteX58" fmla="*/ 2436610 w 4012004"/>
              <a:gd name="connsiteY58" fmla="*/ 498815 h 3156876"/>
              <a:gd name="connsiteX59" fmla="*/ 2436610 w 4012004"/>
              <a:gd name="connsiteY59" fmla="*/ 589710 h 3156876"/>
              <a:gd name="connsiteX60" fmla="*/ 2465450 w 4012004"/>
              <a:gd name="connsiteY60" fmla="*/ 595532 h 3156876"/>
              <a:gd name="connsiteX61" fmla="*/ 2515409 w 4012004"/>
              <a:gd name="connsiteY61" fmla="*/ 670903 h 3156876"/>
              <a:gd name="connsiteX62" fmla="*/ 2515409 w 4012004"/>
              <a:gd name="connsiteY62" fmla="*/ 1726684 h 3156876"/>
              <a:gd name="connsiteX63" fmla="*/ 2465450 w 4012004"/>
              <a:gd name="connsiteY63" fmla="*/ 1802055 h 3156876"/>
              <a:gd name="connsiteX64" fmla="*/ 2436610 w 4012004"/>
              <a:gd name="connsiteY64" fmla="*/ 1807877 h 3156876"/>
              <a:gd name="connsiteX65" fmla="*/ 2436610 w 4012004"/>
              <a:gd name="connsiteY65" fmla="*/ 1984270 h 3156876"/>
              <a:gd name="connsiteX66" fmla="*/ 2426794 w 4012004"/>
              <a:gd name="connsiteY66" fmla="*/ 1994086 h 3156876"/>
              <a:gd name="connsiteX67" fmla="*/ 2416978 w 4012004"/>
              <a:gd name="connsiteY67" fmla="*/ 1984270 h 3156876"/>
              <a:gd name="connsiteX68" fmla="*/ 2416978 w 4012004"/>
              <a:gd name="connsiteY68" fmla="*/ 1807877 h 3156876"/>
              <a:gd name="connsiteX69" fmla="*/ 2388138 w 4012004"/>
              <a:gd name="connsiteY69" fmla="*/ 1802055 h 3156876"/>
              <a:gd name="connsiteX70" fmla="*/ 2338179 w 4012004"/>
              <a:gd name="connsiteY70" fmla="*/ 1726684 h 3156876"/>
              <a:gd name="connsiteX71" fmla="*/ 2338179 w 4012004"/>
              <a:gd name="connsiteY71" fmla="*/ 670903 h 3156876"/>
              <a:gd name="connsiteX72" fmla="*/ 2388138 w 4012004"/>
              <a:gd name="connsiteY72" fmla="*/ 595532 h 3156876"/>
              <a:gd name="connsiteX73" fmla="*/ 2416978 w 4012004"/>
              <a:gd name="connsiteY73" fmla="*/ 589710 h 3156876"/>
              <a:gd name="connsiteX74" fmla="*/ 2416978 w 4012004"/>
              <a:gd name="connsiteY74" fmla="*/ 498815 h 3156876"/>
              <a:gd name="connsiteX75" fmla="*/ 2426794 w 4012004"/>
              <a:gd name="connsiteY75" fmla="*/ 488999 h 3156876"/>
              <a:gd name="connsiteX76" fmla="*/ 3058591 w 4012004"/>
              <a:gd name="connsiteY76" fmla="*/ 20757 h 3156876"/>
              <a:gd name="connsiteX77" fmla="*/ 3068407 w 4012004"/>
              <a:gd name="connsiteY77" fmla="*/ 30573 h 3156876"/>
              <a:gd name="connsiteX78" fmla="*/ 3068407 w 4012004"/>
              <a:gd name="connsiteY78" fmla="*/ 236262 h 3156876"/>
              <a:gd name="connsiteX79" fmla="*/ 3093084 w 4012004"/>
              <a:gd name="connsiteY79" fmla="*/ 241244 h 3156876"/>
              <a:gd name="connsiteX80" fmla="*/ 3147206 w 4012004"/>
              <a:gd name="connsiteY80" fmla="*/ 322895 h 3156876"/>
              <a:gd name="connsiteX81" fmla="*/ 3147206 w 4012004"/>
              <a:gd name="connsiteY81" fmla="*/ 871974 h 3156876"/>
              <a:gd name="connsiteX82" fmla="*/ 3093084 w 4012004"/>
              <a:gd name="connsiteY82" fmla="*/ 953625 h 3156876"/>
              <a:gd name="connsiteX83" fmla="*/ 3068407 w 4012004"/>
              <a:gd name="connsiteY83" fmla="*/ 958607 h 3156876"/>
              <a:gd name="connsiteX84" fmla="*/ 3068407 w 4012004"/>
              <a:gd name="connsiteY84" fmla="*/ 1319712 h 3156876"/>
              <a:gd name="connsiteX85" fmla="*/ 3058591 w 4012004"/>
              <a:gd name="connsiteY85" fmla="*/ 1329528 h 3156876"/>
              <a:gd name="connsiteX86" fmla="*/ 3048775 w 4012004"/>
              <a:gd name="connsiteY86" fmla="*/ 1319712 h 3156876"/>
              <a:gd name="connsiteX87" fmla="*/ 3048775 w 4012004"/>
              <a:gd name="connsiteY87" fmla="*/ 958607 h 3156876"/>
              <a:gd name="connsiteX88" fmla="*/ 3024098 w 4012004"/>
              <a:gd name="connsiteY88" fmla="*/ 953625 h 3156876"/>
              <a:gd name="connsiteX89" fmla="*/ 2969976 w 4012004"/>
              <a:gd name="connsiteY89" fmla="*/ 871974 h 3156876"/>
              <a:gd name="connsiteX90" fmla="*/ 2969976 w 4012004"/>
              <a:gd name="connsiteY90" fmla="*/ 322895 h 3156876"/>
              <a:gd name="connsiteX91" fmla="*/ 3024098 w 4012004"/>
              <a:gd name="connsiteY91" fmla="*/ 241244 h 3156876"/>
              <a:gd name="connsiteX92" fmla="*/ 3048775 w 4012004"/>
              <a:gd name="connsiteY92" fmla="*/ 236262 h 3156876"/>
              <a:gd name="connsiteX93" fmla="*/ 3048775 w 4012004"/>
              <a:gd name="connsiteY93" fmla="*/ 30573 h 3156876"/>
              <a:gd name="connsiteX94" fmla="*/ 3058591 w 4012004"/>
              <a:gd name="connsiteY94" fmla="*/ 20757 h 3156876"/>
              <a:gd name="connsiteX95" fmla="*/ 3923389 w 4012004"/>
              <a:gd name="connsiteY95" fmla="*/ 0 h 3156876"/>
              <a:gd name="connsiteX96" fmla="*/ 3933205 w 4012004"/>
              <a:gd name="connsiteY96" fmla="*/ 9816 h 3156876"/>
              <a:gd name="connsiteX97" fmla="*/ 3933205 w 4012004"/>
              <a:gd name="connsiteY97" fmla="*/ 58587 h 3156876"/>
              <a:gd name="connsiteX98" fmla="*/ 3957882 w 4012004"/>
              <a:gd name="connsiteY98" fmla="*/ 63569 h 3156876"/>
              <a:gd name="connsiteX99" fmla="*/ 4012004 w 4012004"/>
              <a:gd name="connsiteY99" fmla="*/ 145220 h 3156876"/>
              <a:gd name="connsiteX100" fmla="*/ 4012004 w 4012004"/>
              <a:gd name="connsiteY100" fmla="*/ 467633 h 3156876"/>
              <a:gd name="connsiteX101" fmla="*/ 3957882 w 4012004"/>
              <a:gd name="connsiteY101" fmla="*/ 549284 h 3156876"/>
              <a:gd name="connsiteX102" fmla="*/ 3933205 w 4012004"/>
              <a:gd name="connsiteY102" fmla="*/ 554266 h 3156876"/>
              <a:gd name="connsiteX103" fmla="*/ 3933205 w 4012004"/>
              <a:gd name="connsiteY103" fmla="*/ 775447 h 3156876"/>
              <a:gd name="connsiteX104" fmla="*/ 3923389 w 4012004"/>
              <a:gd name="connsiteY104" fmla="*/ 785263 h 3156876"/>
              <a:gd name="connsiteX105" fmla="*/ 3913573 w 4012004"/>
              <a:gd name="connsiteY105" fmla="*/ 775447 h 3156876"/>
              <a:gd name="connsiteX106" fmla="*/ 3913573 w 4012004"/>
              <a:gd name="connsiteY106" fmla="*/ 554266 h 3156876"/>
              <a:gd name="connsiteX107" fmla="*/ 3888896 w 4012004"/>
              <a:gd name="connsiteY107" fmla="*/ 549284 h 3156876"/>
              <a:gd name="connsiteX108" fmla="*/ 3834774 w 4012004"/>
              <a:gd name="connsiteY108" fmla="*/ 467633 h 3156876"/>
              <a:gd name="connsiteX109" fmla="*/ 3834774 w 4012004"/>
              <a:gd name="connsiteY109" fmla="*/ 145220 h 3156876"/>
              <a:gd name="connsiteX110" fmla="*/ 3888896 w 4012004"/>
              <a:gd name="connsiteY110" fmla="*/ 63569 h 3156876"/>
              <a:gd name="connsiteX111" fmla="*/ 3913573 w 4012004"/>
              <a:gd name="connsiteY111" fmla="*/ 58587 h 3156876"/>
              <a:gd name="connsiteX112" fmla="*/ 3913573 w 4012004"/>
              <a:gd name="connsiteY112" fmla="*/ 9816 h 3156876"/>
              <a:gd name="connsiteX113" fmla="*/ 3923389 w 4012004"/>
              <a:gd name="connsiteY113" fmla="*/ 0 h 315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012004" h="3156876">
                <a:moveTo>
                  <a:pt x="935369" y="1848105"/>
                </a:moveTo>
                <a:cubicBezTo>
                  <a:pt x="940790" y="1848105"/>
                  <a:pt x="945185" y="1852500"/>
                  <a:pt x="945185" y="1857921"/>
                </a:cubicBezTo>
                <a:lnTo>
                  <a:pt x="945185" y="2044195"/>
                </a:lnTo>
                <a:lnTo>
                  <a:pt x="948513" y="2043523"/>
                </a:lnTo>
                <a:cubicBezTo>
                  <a:pt x="997454" y="2043523"/>
                  <a:pt x="1037128" y="2083197"/>
                  <a:pt x="1037128" y="2132138"/>
                </a:cubicBezTo>
                <a:lnTo>
                  <a:pt x="1037128" y="2473212"/>
                </a:lnTo>
                <a:cubicBezTo>
                  <a:pt x="1037128" y="2522153"/>
                  <a:pt x="997454" y="2561827"/>
                  <a:pt x="948513" y="2561827"/>
                </a:cubicBezTo>
                <a:lnTo>
                  <a:pt x="945185" y="2561155"/>
                </a:lnTo>
                <a:lnTo>
                  <a:pt x="945185" y="3147060"/>
                </a:lnTo>
                <a:cubicBezTo>
                  <a:pt x="945185" y="3152481"/>
                  <a:pt x="940790" y="3156876"/>
                  <a:pt x="935369" y="3156876"/>
                </a:cubicBezTo>
                <a:cubicBezTo>
                  <a:pt x="929948" y="3156876"/>
                  <a:pt x="925553" y="3152481"/>
                  <a:pt x="925553" y="3147060"/>
                </a:cubicBezTo>
                <a:lnTo>
                  <a:pt x="925553" y="2557192"/>
                </a:lnTo>
                <a:lnTo>
                  <a:pt x="914020" y="2554863"/>
                </a:lnTo>
                <a:cubicBezTo>
                  <a:pt x="882214" y="2541411"/>
                  <a:pt x="859898" y="2509918"/>
                  <a:pt x="859898" y="2473212"/>
                </a:cubicBezTo>
                <a:lnTo>
                  <a:pt x="859898" y="2132138"/>
                </a:lnTo>
                <a:cubicBezTo>
                  <a:pt x="859898" y="2095432"/>
                  <a:pt x="882214" y="2063939"/>
                  <a:pt x="914020" y="2050487"/>
                </a:cubicBezTo>
                <a:lnTo>
                  <a:pt x="925553" y="2048159"/>
                </a:lnTo>
                <a:lnTo>
                  <a:pt x="925553" y="1857921"/>
                </a:lnTo>
                <a:cubicBezTo>
                  <a:pt x="925553" y="1852500"/>
                  <a:pt x="929948" y="1848105"/>
                  <a:pt x="935369" y="1848105"/>
                </a:cubicBezTo>
                <a:close/>
                <a:moveTo>
                  <a:pt x="88615" y="1565010"/>
                </a:moveTo>
                <a:cubicBezTo>
                  <a:pt x="94036" y="1565010"/>
                  <a:pt x="98431" y="1569405"/>
                  <a:pt x="98431" y="1574826"/>
                </a:cubicBezTo>
                <a:lnTo>
                  <a:pt x="98431" y="2000946"/>
                </a:lnTo>
                <a:lnTo>
                  <a:pt x="123108" y="2005928"/>
                </a:lnTo>
                <a:cubicBezTo>
                  <a:pt x="154913" y="2019380"/>
                  <a:pt x="177230" y="2050873"/>
                  <a:pt x="177230" y="2087579"/>
                </a:cubicBezTo>
                <a:lnTo>
                  <a:pt x="177230" y="2510024"/>
                </a:lnTo>
                <a:cubicBezTo>
                  <a:pt x="177230" y="2546730"/>
                  <a:pt x="154913" y="2578223"/>
                  <a:pt x="123108" y="2591675"/>
                </a:cubicBezTo>
                <a:lnTo>
                  <a:pt x="98431" y="2596658"/>
                </a:lnTo>
                <a:lnTo>
                  <a:pt x="98431" y="2863965"/>
                </a:lnTo>
                <a:cubicBezTo>
                  <a:pt x="98431" y="2869386"/>
                  <a:pt x="94036" y="2873781"/>
                  <a:pt x="88615" y="2873781"/>
                </a:cubicBezTo>
                <a:cubicBezTo>
                  <a:pt x="83194" y="2873781"/>
                  <a:pt x="78799" y="2869386"/>
                  <a:pt x="78799" y="2863965"/>
                </a:cubicBezTo>
                <a:lnTo>
                  <a:pt x="78799" y="2596658"/>
                </a:lnTo>
                <a:lnTo>
                  <a:pt x="54122" y="2591675"/>
                </a:lnTo>
                <a:cubicBezTo>
                  <a:pt x="22316" y="2578223"/>
                  <a:pt x="0" y="2546730"/>
                  <a:pt x="0" y="2510024"/>
                </a:cubicBezTo>
                <a:lnTo>
                  <a:pt x="0" y="2087579"/>
                </a:lnTo>
                <a:cubicBezTo>
                  <a:pt x="0" y="2050873"/>
                  <a:pt x="22316" y="2019380"/>
                  <a:pt x="54122" y="2005928"/>
                </a:cubicBezTo>
                <a:lnTo>
                  <a:pt x="78799" y="2000946"/>
                </a:lnTo>
                <a:lnTo>
                  <a:pt x="78799" y="1574826"/>
                </a:lnTo>
                <a:cubicBezTo>
                  <a:pt x="78799" y="1569405"/>
                  <a:pt x="83194" y="1565010"/>
                  <a:pt x="88615" y="1565010"/>
                </a:cubicBezTo>
                <a:close/>
                <a:moveTo>
                  <a:pt x="1586411" y="1177255"/>
                </a:moveTo>
                <a:cubicBezTo>
                  <a:pt x="1591832" y="1177255"/>
                  <a:pt x="1596227" y="1181650"/>
                  <a:pt x="1596227" y="1187071"/>
                </a:cubicBezTo>
                <a:lnTo>
                  <a:pt x="1596227" y="1351438"/>
                </a:lnTo>
                <a:lnTo>
                  <a:pt x="1620904" y="1356420"/>
                </a:lnTo>
                <a:cubicBezTo>
                  <a:pt x="1652709" y="1369872"/>
                  <a:pt x="1675026" y="1401365"/>
                  <a:pt x="1675026" y="1438071"/>
                </a:cubicBezTo>
                <a:lnTo>
                  <a:pt x="1675026" y="1701703"/>
                </a:lnTo>
                <a:cubicBezTo>
                  <a:pt x="1675026" y="1738409"/>
                  <a:pt x="1652709" y="1769902"/>
                  <a:pt x="1620904" y="1783354"/>
                </a:cubicBezTo>
                <a:lnTo>
                  <a:pt x="1596227" y="1788336"/>
                </a:lnTo>
                <a:lnTo>
                  <a:pt x="1596227" y="1952702"/>
                </a:lnTo>
                <a:cubicBezTo>
                  <a:pt x="1596227" y="1958123"/>
                  <a:pt x="1591832" y="1962518"/>
                  <a:pt x="1586411" y="1962518"/>
                </a:cubicBezTo>
                <a:cubicBezTo>
                  <a:pt x="1580990" y="1962518"/>
                  <a:pt x="1576595" y="1958123"/>
                  <a:pt x="1576595" y="1952702"/>
                </a:cubicBezTo>
                <a:lnTo>
                  <a:pt x="1576595" y="1788336"/>
                </a:lnTo>
                <a:lnTo>
                  <a:pt x="1551918" y="1783354"/>
                </a:lnTo>
                <a:cubicBezTo>
                  <a:pt x="1520113" y="1769902"/>
                  <a:pt x="1497796" y="1738409"/>
                  <a:pt x="1497796" y="1701703"/>
                </a:cubicBezTo>
                <a:lnTo>
                  <a:pt x="1497796" y="1438071"/>
                </a:lnTo>
                <a:cubicBezTo>
                  <a:pt x="1497796" y="1401365"/>
                  <a:pt x="1520113" y="1369872"/>
                  <a:pt x="1551918" y="1356420"/>
                </a:cubicBezTo>
                <a:lnTo>
                  <a:pt x="1576595" y="1351438"/>
                </a:lnTo>
                <a:lnTo>
                  <a:pt x="1576595" y="1187071"/>
                </a:lnTo>
                <a:cubicBezTo>
                  <a:pt x="1576595" y="1181650"/>
                  <a:pt x="1580990" y="1177255"/>
                  <a:pt x="1586411" y="1177255"/>
                </a:cubicBezTo>
                <a:close/>
                <a:moveTo>
                  <a:pt x="2426794" y="488999"/>
                </a:moveTo>
                <a:cubicBezTo>
                  <a:pt x="2432215" y="488999"/>
                  <a:pt x="2436610" y="493394"/>
                  <a:pt x="2436610" y="498815"/>
                </a:cubicBezTo>
                <a:lnTo>
                  <a:pt x="2436610" y="589710"/>
                </a:lnTo>
                <a:lnTo>
                  <a:pt x="2465450" y="595532"/>
                </a:lnTo>
                <a:cubicBezTo>
                  <a:pt x="2494809" y="607950"/>
                  <a:pt x="2515409" y="637021"/>
                  <a:pt x="2515409" y="670903"/>
                </a:cubicBezTo>
                <a:lnTo>
                  <a:pt x="2515409" y="1726684"/>
                </a:lnTo>
                <a:cubicBezTo>
                  <a:pt x="2515409" y="1760566"/>
                  <a:pt x="2494809" y="1789637"/>
                  <a:pt x="2465450" y="1802055"/>
                </a:cubicBezTo>
                <a:lnTo>
                  <a:pt x="2436610" y="1807877"/>
                </a:lnTo>
                <a:lnTo>
                  <a:pt x="2436610" y="1984270"/>
                </a:lnTo>
                <a:cubicBezTo>
                  <a:pt x="2436610" y="1989691"/>
                  <a:pt x="2432215" y="1994086"/>
                  <a:pt x="2426794" y="1994086"/>
                </a:cubicBezTo>
                <a:cubicBezTo>
                  <a:pt x="2421373" y="1994086"/>
                  <a:pt x="2416978" y="1989691"/>
                  <a:pt x="2416978" y="1984270"/>
                </a:cubicBezTo>
                <a:lnTo>
                  <a:pt x="2416978" y="1807877"/>
                </a:lnTo>
                <a:lnTo>
                  <a:pt x="2388138" y="1802055"/>
                </a:lnTo>
                <a:cubicBezTo>
                  <a:pt x="2358779" y="1789637"/>
                  <a:pt x="2338179" y="1760566"/>
                  <a:pt x="2338179" y="1726684"/>
                </a:cubicBezTo>
                <a:lnTo>
                  <a:pt x="2338179" y="670903"/>
                </a:lnTo>
                <a:cubicBezTo>
                  <a:pt x="2338179" y="637021"/>
                  <a:pt x="2358779" y="607950"/>
                  <a:pt x="2388138" y="595532"/>
                </a:cubicBezTo>
                <a:lnTo>
                  <a:pt x="2416978" y="589710"/>
                </a:lnTo>
                <a:lnTo>
                  <a:pt x="2416978" y="498815"/>
                </a:lnTo>
                <a:cubicBezTo>
                  <a:pt x="2416978" y="493394"/>
                  <a:pt x="2421373" y="488999"/>
                  <a:pt x="2426794" y="488999"/>
                </a:cubicBezTo>
                <a:close/>
                <a:moveTo>
                  <a:pt x="3058591" y="20757"/>
                </a:moveTo>
                <a:cubicBezTo>
                  <a:pt x="3064012" y="20757"/>
                  <a:pt x="3068407" y="25152"/>
                  <a:pt x="3068407" y="30573"/>
                </a:cubicBezTo>
                <a:lnTo>
                  <a:pt x="3068407" y="236262"/>
                </a:lnTo>
                <a:lnTo>
                  <a:pt x="3093084" y="241244"/>
                </a:lnTo>
                <a:cubicBezTo>
                  <a:pt x="3124889" y="254696"/>
                  <a:pt x="3147206" y="286189"/>
                  <a:pt x="3147206" y="322895"/>
                </a:cubicBezTo>
                <a:lnTo>
                  <a:pt x="3147206" y="871974"/>
                </a:lnTo>
                <a:cubicBezTo>
                  <a:pt x="3147206" y="908680"/>
                  <a:pt x="3124889" y="940173"/>
                  <a:pt x="3093084" y="953625"/>
                </a:cubicBezTo>
                <a:lnTo>
                  <a:pt x="3068407" y="958607"/>
                </a:lnTo>
                <a:lnTo>
                  <a:pt x="3068407" y="1319712"/>
                </a:lnTo>
                <a:cubicBezTo>
                  <a:pt x="3068407" y="1325133"/>
                  <a:pt x="3064012" y="1329528"/>
                  <a:pt x="3058591" y="1329528"/>
                </a:cubicBezTo>
                <a:cubicBezTo>
                  <a:pt x="3053170" y="1329528"/>
                  <a:pt x="3048775" y="1325133"/>
                  <a:pt x="3048775" y="1319712"/>
                </a:cubicBezTo>
                <a:lnTo>
                  <a:pt x="3048775" y="958607"/>
                </a:lnTo>
                <a:lnTo>
                  <a:pt x="3024098" y="953625"/>
                </a:lnTo>
                <a:cubicBezTo>
                  <a:pt x="2992293" y="940173"/>
                  <a:pt x="2969976" y="908680"/>
                  <a:pt x="2969976" y="871974"/>
                </a:cubicBezTo>
                <a:lnTo>
                  <a:pt x="2969976" y="322895"/>
                </a:lnTo>
                <a:cubicBezTo>
                  <a:pt x="2969976" y="286189"/>
                  <a:pt x="2992293" y="254696"/>
                  <a:pt x="3024098" y="241244"/>
                </a:cubicBezTo>
                <a:lnTo>
                  <a:pt x="3048775" y="236262"/>
                </a:lnTo>
                <a:lnTo>
                  <a:pt x="3048775" y="30573"/>
                </a:lnTo>
                <a:cubicBezTo>
                  <a:pt x="3048775" y="25152"/>
                  <a:pt x="3053170" y="20757"/>
                  <a:pt x="3058591" y="20757"/>
                </a:cubicBezTo>
                <a:close/>
                <a:moveTo>
                  <a:pt x="3923389" y="0"/>
                </a:moveTo>
                <a:cubicBezTo>
                  <a:pt x="3928810" y="0"/>
                  <a:pt x="3933205" y="4395"/>
                  <a:pt x="3933205" y="9816"/>
                </a:cubicBezTo>
                <a:lnTo>
                  <a:pt x="3933205" y="58587"/>
                </a:lnTo>
                <a:lnTo>
                  <a:pt x="3957882" y="63569"/>
                </a:lnTo>
                <a:cubicBezTo>
                  <a:pt x="3989687" y="77021"/>
                  <a:pt x="4012004" y="108514"/>
                  <a:pt x="4012004" y="145220"/>
                </a:cubicBezTo>
                <a:lnTo>
                  <a:pt x="4012004" y="467633"/>
                </a:lnTo>
                <a:cubicBezTo>
                  <a:pt x="4012004" y="504339"/>
                  <a:pt x="3989687" y="535832"/>
                  <a:pt x="3957882" y="549284"/>
                </a:cubicBezTo>
                <a:lnTo>
                  <a:pt x="3933205" y="554266"/>
                </a:lnTo>
                <a:lnTo>
                  <a:pt x="3933205" y="775447"/>
                </a:lnTo>
                <a:cubicBezTo>
                  <a:pt x="3933205" y="780868"/>
                  <a:pt x="3928810" y="785263"/>
                  <a:pt x="3923389" y="785263"/>
                </a:cubicBezTo>
                <a:cubicBezTo>
                  <a:pt x="3917968" y="785263"/>
                  <a:pt x="3913573" y="780868"/>
                  <a:pt x="3913573" y="775447"/>
                </a:cubicBezTo>
                <a:lnTo>
                  <a:pt x="3913573" y="554266"/>
                </a:lnTo>
                <a:lnTo>
                  <a:pt x="3888896" y="549284"/>
                </a:lnTo>
                <a:cubicBezTo>
                  <a:pt x="3857091" y="535832"/>
                  <a:pt x="3834774" y="504339"/>
                  <a:pt x="3834774" y="467633"/>
                </a:cubicBezTo>
                <a:lnTo>
                  <a:pt x="3834774" y="145220"/>
                </a:lnTo>
                <a:cubicBezTo>
                  <a:pt x="3834774" y="108514"/>
                  <a:pt x="3857091" y="77021"/>
                  <a:pt x="3888896" y="63569"/>
                </a:cubicBezTo>
                <a:lnTo>
                  <a:pt x="3913573" y="58587"/>
                </a:lnTo>
                <a:lnTo>
                  <a:pt x="3913573" y="9816"/>
                </a:lnTo>
                <a:cubicBezTo>
                  <a:pt x="3913573" y="4395"/>
                  <a:pt x="3917968" y="0"/>
                  <a:pt x="392338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9E9A33A4-5C19-4D66-9B2E-FA8E6573764B}"/>
              </a:ext>
            </a:extLst>
          </p:cNvPr>
          <p:cNvSpPr/>
          <p:nvPr/>
        </p:nvSpPr>
        <p:spPr>
          <a:xfrm>
            <a:off x="5237849" y="409686"/>
            <a:ext cx="3592450" cy="2179819"/>
          </a:xfrm>
          <a:custGeom>
            <a:avLst/>
            <a:gdLst>
              <a:gd name="connsiteX0" fmla="*/ 88615 w 5062605"/>
              <a:gd name="connsiteY0" fmla="*/ 2479156 h 3292445"/>
              <a:gd name="connsiteX1" fmla="*/ 98431 w 5062605"/>
              <a:gd name="connsiteY1" fmla="*/ 2488972 h 3292445"/>
              <a:gd name="connsiteX2" fmla="*/ 98431 w 5062605"/>
              <a:gd name="connsiteY2" fmla="*/ 2537743 h 3292445"/>
              <a:gd name="connsiteX3" fmla="*/ 123108 w 5062605"/>
              <a:gd name="connsiteY3" fmla="*/ 2542725 h 3292445"/>
              <a:gd name="connsiteX4" fmla="*/ 177230 w 5062605"/>
              <a:gd name="connsiteY4" fmla="*/ 2624376 h 3292445"/>
              <a:gd name="connsiteX5" fmla="*/ 177230 w 5062605"/>
              <a:gd name="connsiteY5" fmla="*/ 2888009 h 3292445"/>
              <a:gd name="connsiteX6" fmla="*/ 123108 w 5062605"/>
              <a:gd name="connsiteY6" fmla="*/ 2969660 h 3292445"/>
              <a:gd name="connsiteX7" fmla="*/ 98431 w 5062605"/>
              <a:gd name="connsiteY7" fmla="*/ 2974643 h 3292445"/>
              <a:gd name="connsiteX8" fmla="*/ 98431 w 5062605"/>
              <a:gd name="connsiteY8" fmla="*/ 3254603 h 3292445"/>
              <a:gd name="connsiteX9" fmla="*/ 88615 w 5062605"/>
              <a:gd name="connsiteY9" fmla="*/ 3264419 h 3292445"/>
              <a:gd name="connsiteX10" fmla="*/ 78799 w 5062605"/>
              <a:gd name="connsiteY10" fmla="*/ 3254603 h 3292445"/>
              <a:gd name="connsiteX11" fmla="*/ 78799 w 5062605"/>
              <a:gd name="connsiteY11" fmla="*/ 2974643 h 3292445"/>
              <a:gd name="connsiteX12" fmla="*/ 54122 w 5062605"/>
              <a:gd name="connsiteY12" fmla="*/ 2969660 h 3292445"/>
              <a:gd name="connsiteX13" fmla="*/ 0 w 5062605"/>
              <a:gd name="connsiteY13" fmla="*/ 2888009 h 3292445"/>
              <a:gd name="connsiteX14" fmla="*/ 0 w 5062605"/>
              <a:gd name="connsiteY14" fmla="*/ 2624376 h 3292445"/>
              <a:gd name="connsiteX15" fmla="*/ 54122 w 5062605"/>
              <a:gd name="connsiteY15" fmla="*/ 2542725 h 3292445"/>
              <a:gd name="connsiteX16" fmla="*/ 78799 w 5062605"/>
              <a:gd name="connsiteY16" fmla="*/ 2537743 h 3292445"/>
              <a:gd name="connsiteX17" fmla="*/ 78799 w 5062605"/>
              <a:gd name="connsiteY17" fmla="*/ 2488972 h 3292445"/>
              <a:gd name="connsiteX18" fmla="*/ 88615 w 5062605"/>
              <a:gd name="connsiteY18" fmla="*/ 2479156 h 3292445"/>
              <a:gd name="connsiteX19" fmla="*/ 1346625 w 5062605"/>
              <a:gd name="connsiteY19" fmla="*/ 2407874 h 3292445"/>
              <a:gd name="connsiteX20" fmla="*/ 1356441 w 5062605"/>
              <a:gd name="connsiteY20" fmla="*/ 2417690 h 3292445"/>
              <a:gd name="connsiteX21" fmla="*/ 1356441 w 5062605"/>
              <a:gd name="connsiteY21" fmla="*/ 2582057 h 3292445"/>
              <a:gd name="connsiteX22" fmla="*/ 1381118 w 5062605"/>
              <a:gd name="connsiteY22" fmla="*/ 2587039 h 3292445"/>
              <a:gd name="connsiteX23" fmla="*/ 1435240 w 5062605"/>
              <a:gd name="connsiteY23" fmla="*/ 2668690 h 3292445"/>
              <a:gd name="connsiteX24" fmla="*/ 1435240 w 5062605"/>
              <a:gd name="connsiteY24" fmla="*/ 2932322 h 3292445"/>
              <a:gd name="connsiteX25" fmla="*/ 1381118 w 5062605"/>
              <a:gd name="connsiteY25" fmla="*/ 3013974 h 3292445"/>
              <a:gd name="connsiteX26" fmla="*/ 1356441 w 5062605"/>
              <a:gd name="connsiteY26" fmla="*/ 3018956 h 3292445"/>
              <a:gd name="connsiteX27" fmla="*/ 1356441 w 5062605"/>
              <a:gd name="connsiteY27" fmla="*/ 3183321 h 3292445"/>
              <a:gd name="connsiteX28" fmla="*/ 1346625 w 5062605"/>
              <a:gd name="connsiteY28" fmla="*/ 3193137 h 3292445"/>
              <a:gd name="connsiteX29" fmla="*/ 1336809 w 5062605"/>
              <a:gd name="connsiteY29" fmla="*/ 3183321 h 3292445"/>
              <a:gd name="connsiteX30" fmla="*/ 1336809 w 5062605"/>
              <a:gd name="connsiteY30" fmla="*/ 3018956 h 3292445"/>
              <a:gd name="connsiteX31" fmla="*/ 1312132 w 5062605"/>
              <a:gd name="connsiteY31" fmla="*/ 3013974 h 3292445"/>
              <a:gd name="connsiteX32" fmla="*/ 1258010 w 5062605"/>
              <a:gd name="connsiteY32" fmla="*/ 2932322 h 3292445"/>
              <a:gd name="connsiteX33" fmla="*/ 1258010 w 5062605"/>
              <a:gd name="connsiteY33" fmla="*/ 2668690 h 3292445"/>
              <a:gd name="connsiteX34" fmla="*/ 1312132 w 5062605"/>
              <a:gd name="connsiteY34" fmla="*/ 2587039 h 3292445"/>
              <a:gd name="connsiteX35" fmla="*/ 1336809 w 5062605"/>
              <a:gd name="connsiteY35" fmla="*/ 2582057 h 3292445"/>
              <a:gd name="connsiteX36" fmla="*/ 1336809 w 5062605"/>
              <a:gd name="connsiteY36" fmla="*/ 2417690 h 3292445"/>
              <a:gd name="connsiteX37" fmla="*/ 1346625 w 5062605"/>
              <a:gd name="connsiteY37" fmla="*/ 2407874 h 3292445"/>
              <a:gd name="connsiteX38" fmla="*/ 290638 w 5062605"/>
              <a:gd name="connsiteY38" fmla="*/ 2240460 h 3292445"/>
              <a:gd name="connsiteX39" fmla="*/ 300454 w 5062605"/>
              <a:gd name="connsiteY39" fmla="*/ 2250276 h 3292445"/>
              <a:gd name="connsiteX40" fmla="*/ 300454 w 5062605"/>
              <a:gd name="connsiteY40" fmla="*/ 2414643 h 3292445"/>
              <a:gd name="connsiteX41" fmla="*/ 325131 w 5062605"/>
              <a:gd name="connsiteY41" fmla="*/ 2419625 h 3292445"/>
              <a:gd name="connsiteX42" fmla="*/ 379253 w 5062605"/>
              <a:gd name="connsiteY42" fmla="*/ 2501276 h 3292445"/>
              <a:gd name="connsiteX43" fmla="*/ 379253 w 5062605"/>
              <a:gd name="connsiteY43" fmla="*/ 2764909 h 3292445"/>
              <a:gd name="connsiteX44" fmla="*/ 325131 w 5062605"/>
              <a:gd name="connsiteY44" fmla="*/ 2846560 h 3292445"/>
              <a:gd name="connsiteX45" fmla="*/ 300454 w 5062605"/>
              <a:gd name="connsiteY45" fmla="*/ 2851542 h 3292445"/>
              <a:gd name="connsiteX46" fmla="*/ 300454 w 5062605"/>
              <a:gd name="connsiteY46" fmla="*/ 3015907 h 3292445"/>
              <a:gd name="connsiteX47" fmla="*/ 290638 w 5062605"/>
              <a:gd name="connsiteY47" fmla="*/ 3025723 h 3292445"/>
              <a:gd name="connsiteX48" fmla="*/ 280822 w 5062605"/>
              <a:gd name="connsiteY48" fmla="*/ 3015907 h 3292445"/>
              <a:gd name="connsiteX49" fmla="*/ 280822 w 5062605"/>
              <a:gd name="connsiteY49" fmla="*/ 2851542 h 3292445"/>
              <a:gd name="connsiteX50" fmla="*/ 256145 w 5062605"/>
              <a:gd name="connsiteY50" fmla="*/ 2846560 h 3292445"/>
              <a:gd name="connsiteX51" fmla="*/ 202023 w 5062605"/>
              <a:gd name="connsiteY51" fmla="*/ 2764909 h 3292445"/>
              <a:gd name="connsiteX52" fmla="*/ 202023 w 5062605"/>
              <a:gd name="connsiteY52" fmla="*/ 2501276 h 3292445"/>
              <a:gd name="connsiteX53" fmla="*/ 256145 w 5062605"/>
              <a:gd name="connsiteY53" fmla="*/ 2419625 h 3292445"/>
              <a:gd name="connsiteX54" fmla="*/ 280822 w 5062605"/>
              <a:gd name="connsiteY54" fmla="*/ 2414643 h 3292445"/>
              <a:gd name="connsiteX55" fmla="*/ 280822 w 5062605"/>
              <a:gd name="connsiteY55" fmla="*/ 2250276 h 3292445"/>
              <a:gd name="connsiteX56" fmla="*/ 290638 w 5062605"/>
              <a:gd name="connsiteY56" fmla="*/ 2240460 h 3292445"/>
              <a:gd name="connsiteX57" fmla="*/ 1769409 w 5062605"/>
              <a:gd name="connsiteY57" fmla="*/ 2178932 h 3292445"/>
              <a:gd name="connsiteX58" fmla="*/ 1779225 w 5062605"/>
              <a:gd name="connsiteY58" fmla="*/ 2188748 h 3292445"/>
              <a:gd name="connsiteX59" fmla="*/ 1779225 w 5062605"/>
              <a:gd name="connsiteY59" fmla="*/ 2237519 h 3292445"/>
              <a:gd name="connsiteX60" fmla="*/ 1803902 w 5062605"/>
              <a:gd name="connsiteY60" fmla="*/ 2242501 h 3292445"/>
              <a:gd name="connsiteX61" fmla="*/ 1858024 w 5062605"/>
              <a:gd name="connsiteY61" fmla="*/ 2324152 h 3292445"/>
              <a:gd name="connsiteX62" fmla="*/ 1858024 w 5062605"/>
              <a:gd name="connsiteY62" fmla="*/ 2679454 h 3292445"/>
              <a:gd name="connsiteX63" fmla="*/ 1803902 w 5062605"/>
              <a:gd name="connsiteY63" fmla="*/ 2761105 h 3292445"/>
              <a:gd name="connsiteX64" fmla="*/ 1779225 w 5062605"/>
              <a:gd name="connsiteY64" fmla="*/ 2766087 h 3292445"/>
              <a:gd name="connsiteX65" fmla="*/ 1779225 w 5062605"/>
              <a:gd name="connsiteY65" fmla="*/ 2954379 h 3292445"/>
              <a:gd name="connsiteX66" fmla="*/ 1769409 w 5062605"/>
              <a:gd name="connsiteY66" fmla="*/ 2964195 h 3292445"/>
              <a:gd name="connsiteX67" fmla="*/ 1759593 w 5062605"/>
              <a:gd name="connsiteY67" fmla="*/ 2954379 h 3292445"/>
              <a:gd name="connsiteX68" fmla="*/ 1759593 w 5062605"/>
              <a:gd name="connsiteY68" fmla="*/ 2766087 h 3292445"/>
              <a:gd name="connsiteX69" fmla="*/ 1734916 w 5062605"/>
              <a:gd name="connsiteY69" fmla="*/ 2761105 h 3292445"/>
              <a:gd name="connsiteX70" fmla="*/ 1680794 w 5062605"/>
              <a:gd name="connsiteY70" fmla="*/ 2679454 h 3292445"/>
              <a:gd name="connsiteX71" fmla="*/ 1680794 w 5062605"/>
              <a:gd name="connsiteY71" fmla="*/ 2324152 h 3292445"/>
              <a:gd name="connsiteX72" fmla="*/ 1734916 w 5062605"/>
              <a:gd name="connsiteY72" fmla="*/ 2242501 h 3292445"/>
              <a:gd name="connsiteX73" fmla="*/ 1759593 w 5062605"/>
              <a:gd name="connsiteY73" fmla="*/ 2237519 h 3292445"/>
              <a:gd name="connsiteX74" fmla="*/ 1759593 w 5062605"/>
              <a:gd name="connsiteY74" fmla="*/ 2188748 h 3292445"/>
              <a:gd name="connsiteX75" fmla="*/ 1769409 w 5062605"/>
              <a:gd name="connsiteY75" fmla="*/ 2178932 h 3292445"/>
              <a:gd name="connsiteX76" fmla="*/ 1128304 w 5062605"/>
              <a:gd name="connsiteY76" fmla="*/ 1983674 h 3292445"/>
              <a:gd name="connsiteX77" fmla="*/ 1138120 w 5062605"/>
              <a:gd name="connsiteY77" fmla="*/ 1993490 h 3292445"/>
              <a:gd name="connsiteX78" fmla="*/ 1138120 w 5062605"/>
              <a:gd name="connsiteY78" fmla="*/ 2159159 h 3292445"/>
              <a:gd name="connsiteX79" fmla="*/ 1171295 w 5062605"/>
              <a:gd name="connsiteY79" fmla="*/ 2165857 h 3292445"/>
              <a:gd name="connsiteX80" fmla="*/ 1225417 w 5062605"/>
              <a:gd name="connsiteY80" fmla="*/ 2247508 h 3292445"/>
              <a:gd name="connsiteX81" fmla="*/ 1225417 w 5062605"/>
              <a:gd name="connsiteY81" fmla="*/ 2826481 h 3292445"/>
              <a:gd name="connsiteX82" fmla="*/ 1171295 w 5062605"/>
              <a:gd name="connsiteY82" fmla="*/ 2908132 h 3292445"/>
              <a:gd name="connsiteX83" fmla="*/ 1138120 w 5062605"/>
              <a:gd name="connsiteY83" fmla="*/ 2914830 h 3292445"/>
              <a:gd name="connsiteX84" fmla="*/ 1138120 w 5062605"/>
              <a:gd name="connsiteY84" fmla="*/ 3282629 h 3292445"/>
              <a:gd name="connsiteX85" fmla="*/ 1128304 w 5062605"/>
              <a:gd name="connsiteY85" fmla="*/ 3292445 h 3292445"/>
              <a:gd name="connsiteX86" fmla="*/ 1118488 w 5062605"/>
              <a:gd name="connsiteY86" fmla="*/ 3282629 h 3292445"/>
              <a:gd name="connsiteX87" fmla="*/ 1118488 w 5062605"/>
              <a:gd name="connsiteY87" fmla="*/ 2911399 h 3292445"/>
              <a:gd name="connsiteX88" fmla="*/ 1102309 w 5062605"/>
              <a:gd name="connsiteY88" fmla="*/ 2908132 h 3292445"/>
              <a:gd name="connsiteX89" fmla="*/ 1048187 w 5062605"/>
              <a:gd name="connsiteY89" fmla="*/ 2826481 h 3292445"/>
              <a:gd name="connsiteX90" fmla="*/ 1048187 w 5062605"/>
              <a:gd name="connsiteY90" fmla="*/ 2247508 h 3292445"/>
              <a:gd name="connsiteX91" fmla="*/ 1102309 w 5062605"/>
              <a:gd name="connsiteY91" fmla="*/ 2165857 h 3292445"/>
              <a:gd name="connsiteX92" fmla="*/ 1118488 w 5062605"/>
              <a:gd name="connsiteY92" fmla="*/ 2162590 h 3292445"/>
              <a:gd name="connsiteX93" fmla="*/ 1118488 w 5062605"/>
              <a:gd name="connsiteY93" fmla="*/ 1993490 h 3292445"/>
              <a:gd name="connsiteX94" fmla="*/ 1128304 w 5062605"/>
              <a:gd name="connsiteY94" fmla="*/ 1983674 h 3292445"/>
              <a:gd name="connsiteX95" fmla="*/ 909984 w 5062605"/>
              <a:gd name="connsiteY95" fmla="*/ 1982807 h 3292445"/>
              <a:gd name="connsiteX96" fmla="*/ 919800 w 5062605"/>
              <a:gd name="connsiteY96" fmla="*/ 1992623 h 3292445"/>
              <a:gd name="connsiteX97" fmla="*/ 919800 w 5062605"/>
              <a:gd name="connsiteY97" fmla="*/ 2156990 h 3292445"/>
              <a:gd name="connsiteX98" fmla="*/ 944477 w 5062605"/>
              <a:gd name="connsiteY98" fmla="*/ 2161972 h 3292445"/>
              <a:gd name="connsiteX99" fmla="*/ 998599 w 5062605"/>
              <a:gd name="connsiteY99" fmla="*/ 2243623 h 3292445"/>
              <a:gd name="connsiteX100" fmla="*/ 998599 w 5062605"/>
              <a:gd name="connsiteY100" fmla="*/ 2507255 h 3292445"/>
              <a:gd name="connsiteX101" fmla="*/ 944477 w 5062605"/>
              <a:gd name="connsiteY101" fmla="*/ 2588906 h 3292445"/>
              <a:gd name="connsiteX102" fmla="*/ 919800 w 5062605"/>
              <a:gd name="connsiteY102" fmla="*/ 2593888 h 3292445"/>
              <a:gd name="connsiteX103" fmla="*/ 919800 w 5062605"/>
              <a:gd name="connsiteY103" fmla="*/ 2758254 h 3292445"/>
              <a:gd name="connsiteX104" fmla="*/ 909984 w 5062605"/>
              <a:gd name="connsiteY104" fmla="*/ 2768070 h 3292445"/>
              <a:gd name="connsiteX105" fmla="*/ 900168 w 5062605"/>
              <a:gd name="connsiteY105" fmla="*/ 2758254 h 3292445"/>
              <a:gd name="connsiteX106" fmla="*/ 900168 w 5062605"/>
              <a:gd name="connsiteY106" fmla="*/ 2593888 h 3292445"/>
              <a:gd name="connsiteX107" fmla="*/ 875491 w 5062605"/>
              <a:gd name="connsiteY107" fmla="*/ 2588906 h 3292445"/>
              <a:gd name="connsiteX108" fmla="*/ 821369 w 5062605"/>
              <a:gd name="connsiteY108" fmla="*/ 2507255 h 3292445"/>
              <a:gd name="connsiteX109" fmla="*/ 821369 w 5062605"/>
              <a:gd name="connsiteY109" fmla="*/ 2243623 h 3292445"/>
              <a:gd name="connsiteX110" fmla="*/ 875491 w 5062605"/>
              <a:gd name="connsiteY110" fmla="*/ 2161972 h 3292445"/>
              <a:gd name="connsiteX111" fmla="*/ 900168 w 5062605"/>
              <a:gd name="connsiteY111" fmla="*/ 2156990 h 3292445"/>
              <a:gd name="connsiteX112" fmla="*/ 900168 w 5062605"/>
              <a:gd name="connsiteY112" fmla="*/ 1992623 h 3292445"/>
              <a:gd name="connsiteX113" fmla="*/ 909984 w 5062605"/>
              <a:gd name="connsiteY113" fmla="*/ 1982807 h 3292445"/>
              <a:gd name="connsiteX114" fmla="*/ 497087 w 5062605"/>
              <a:gd name="connsiteY114" fmla="*/ 1926567 h 3292445"/>
              <a:gd name="connsiteX115" fmla="*/ 506903 w 5062605"/>
              <a:gd name="connsiteY115" fmla="*/ 1936383 h 3292445"/>
              <a:gd name="connsiteX116" fmla="*/ 506903 w 5062605"/>
              <a:gd name="connsiteY116" fmla="*/ 2362503 h 3292445"/>
              <a:gd name="connsiteX117" fmla="*/ 531580 w 5062605"/>
              <a:gd name="connsiteY117" fmla="*/ 2367485 h 3292445"/>
              <a:gd name="connsiteX118" fmla="*/ 585702 w 5062605"/>
              <a:gd name="connsiteY118" fmla="*/ 2449136 h 3292445"/>
              <a:gd name="connsiteX119" fmla="*/ 585702 w 5062605"/>
              <a:gd name="connsiteY119" fmla="*/ 2815710 h 3292445"/>
              <a:gd name="connsiteX120" fmla="*/ 531580 w 5062605"/>
              <a:gd name="connsiteY120" fmla="*/ 2897361 h 3292445"/>
              <a:gd name="connsiteX121" fmla="*/ 506903 w 5062605"/>
              <a:gd name="connsiteY121" fmla="*/ 2902343 h 3292445"/>
              <a:gd name="connsiteX122" fmla="*/ 506903 w 5062605"/>
              <a:gd name="connsiteY122" fmla="*/ 3225522 h 3292445"/>
              <a:gd name="connsiteX123" fmla="*/ 497087 w 5062605"/>
              <a:gd name="connsiteY123" fmla="*/ 3235338 h 3292445"/>
              <a:gd name="connsiteX124" fmla="*/ 487271 w 5062605"/>
              <a:gd name="connsiteY124" fmla="*/ 3225522 h 3292445"/>
              <a:gd name="connsiteX125" fmla="*/ 487271 w 5062605"/>
              <a:gd name="connsiteY125" fmla="*/ 2902343 h 3292445"/>
              <a:gd name="connsiteX126" fmla="*/ 462594 w 5062605"/>
              <a:gd name="connsiteY126" fmla="*/ 2897361 h 3292445"/>
              <a:gd name="connsiteX127" fmla="*/ 408472 w 5062605"/>
              <a:gd name="connsiteY127" fmla="*/ 2815710 h 3292445"/>
              <a:gd name="connsiteX128" fmla="*/ 408472 w 5062605"/>
              <a:gd name="connsiteY128" fmla="*/ 2449136 h 3292445"/>
              <a:gd name="connsiteX129" fmla="*/ 462594 w 5062605"/>
              <a:gd name="connsiteY129" fmla="*/ 2367485 h 3292445"/>
              <a:gd name="connsiteX130" fmla="*/ 487271 w 5062605"/>
              <a:gd name="connsiteY130" fmla="*/ 2362503 h 3292445"/>
              <a:gd name="connsiteX131" fmla="*/ 487271 w 5062605"/>
              <a:gd name="connsiteY131" fmla="*/ 1936383 h 3292445"/>
              <a:gd name="connsiteX132" fmla="*/ 497087 w 5062605"/>
              <a:gd name="connsiteY132" fmla="*/ 1926567 h 3292445"/>
              <a:gd name="connsiteX133" fmla="*/ 2606562 w 5062605"/>
              <a:gd name="connsiteY133" fmla="*/ 1886068 h 3292445"/>
              <a:gd name="connsiteX134" fmla="*/ 2616378 w 5062605"/>
              <a:gd name="connsiteY134" fmla="*/ 1895884 h 3292445"/>
              <a:gd name="connsiteX135" fmla="*/ 2616378 w 5062605"/>
              <a:gd name="connsiteY135" fmla="*/ 2322005 h 3292445"/>
              <a:gd name="connsiteX136" fmla="*/ 2641055 w 5062605"/>
              <a:gd name="connsiteY136" fmla="*/ 2326987 h 3292445"/>
              <a:gd name="connsiteX137" fmla="*/ 2695177 w 5062605"/>
              <a:gd name="connsiteY137" fmla="*/ 2408638 h 3292445"/>
              <a:gd name="connsiteX138" fmla="*/ 2695177 w 5062605"/>
              <a:gd name="connsiteY138" fmla="*/ 2491460 h 3292445"/>
              <a:gd name="connsiteX139" fmla="*/ 2641055 w 5062605"/>
              <a:gd name="connsiteY139" fmla="*/ 2573111 h 3292445"/>
              <a:gd name="connsiteX140" fmla="*/ 2616378 w 5062605"/>
              <a:gd name="connsiteY140" fmla="*/ 2578093 h 3292445"/>
              <a:gd name="connsiteX141" fmla="*/ 2616378 w 5062605"/>
              <a:gd name="connsiteY141" fmla="*/ 3185023 h 3292445"/>
              <a:gd name="connsiteX142" fmla="*/ 2606562 w 5062605"/>
              <a:gd name="connsiteY142" fmla="*/ 3194839 h 3292445"/>
              <a:gd name="connsiteX143" fmla="*/ 2596746 w 5062605"/>
              <a:gd name="connsiteY143" fmla="*/ 3185023 h 3292445"/>
              <a:gd name="connsiteX144" fmla="*/ 2596746 w 5062605"/>
              <a:gd name="connsiteY144" fmla="*/ 2578093 h 3292445"/>
              <a:gd name="connsiteX145" fmla="*/ 2572069 w 5062605"/>
              <a:gd name="connsiteY145" fmla="*/ 2573111 h 3292445"/>
              <a:gd name="connsiteX146" fmla="*/ 2517947 w 5062605"/>
              <a:gd name="connsiteY146" fmla="*/ 2491460 h 3292445"/>
              <a:gd name="connsiteX147" fmla="*/ 2517947 w 5062605"/>
              <a:gd name="connsiteY147" fmla="*/ 2408638 h 3292445"/>
              <a:gd name="connsiteX148" fmla="*/ 2572069 w 5062605"/>
              <a:gd name="connsiteY148" fmla="*/ 2326987 h 3292445"/>
              <a:gd name="connsiteX149" fmla="*/ 2596746 w 5062605"/>
              <a:gd name="connsiteY149" fmla="*/ 2322005 h 3292445"/>
              <a:gd name="connsiteX150" fmla="*/ 2596746 w 5062605"/>
              <a:gd name="connsiteY150" fmla="*/ 1895884 h 3292445"/>
              <a:gd name="connsiteX151" fmla="*/ 2606562 w 5062605"/>
              <a:gd name="connsiteY151" fmla="*/ 1886068 h 3292445"/>
              <a:gd name="connsiteX152" fmla="*/ 2840476 w 5062605"/>
              <a:gd name="connsiteY152" fmla="*/ 1806142 h 3292445"/>
              <a:gd name="connsiteX153" fmla="*/ 2850292 w 5062605"/>
              <a:gd name="connsiteY153" fmla="*/ 1815958 h 3292445"/>
              <a:gd name="connsiteX154" fmla="*/ 2850292 w 5062605"/>
              <a:gd name="connsiteY154" fmla="*/ 1980325 h 3292445"/>
              <a:gd name="connsiteX155" fmla="*/ 2874969 w 5062605"/>
              <a:gd name="connsiteY155" fmla="*/ 1985307 h 3292445"/>
              <a:gd name="connsiteX156" fmla="*/ 2929091 w 5062605"/>
              <a:gd name="connsiteY156" fmla="*/ 2066958 h 3292445"/>
              <a:gd name="connsiteX157" fmla="*/ 2929091 w 5062605"/>
              <a:gd name="connsiteY157" fmla="*/ 2173279 h 3292445"/>
              <a:gd name="connsiteX158" fmla="*/ 2874969 w 5062605"/>
              <a:gd name="connsiteY158" fmla="*/ 2254930 h 3292445"/>
              <a:gd name="connsiteX159" fmla="*/ 2850292 w 5062605"/>
              <a:gd name="connsiteY159" fmla="*/ 2259912 h 3292445"/>
              <a:gd name="connsiteX160" fmla="*/ 2850292 w 5062605"/>
              <a:gd name="connsiteY160" fmla="*/ 2581589 h 3292445"/>
              <a:gd name="connsiteX161" fmla="*/ 2840476 w 5062605"/>
              <a:gd name="connsiteY161" fmla="*/ 2591405 h 3292445"/>
              <a:gd name="connsiteX162" fmla="*/ 2830660 w 5062605"/>
              <a:gd name="connsiteY162" fmla="*/ 2581589 h 3292445"/>
              <a:gd name="connsiteX163" fmla="*/ 2830660 w 5062605"/>
              <a:gd name="connsiteY163" fmla="*/ 2259912 h 3292445"/>
              <a:gd name="connsiteX164" fmla="*/ 2805983 w 5062605"/>
              <a:gd name="connsiteY164" fmla="*/ 2254930 h 3292445"/>
              <a:gd name="connsiteX165" fmla="*/ 2751861 w 5062605"/>
              <a:gd name="connsiteY165" fmla="*/ 2173279 h 3292445"/>
              <a:gd name="connsiteX166" fmla="*/ 2751861 w 5062605"/>
              <a:gd name="connsiteY166" fmla="*/ 2066958 h 3292445"/>
              <a:gd name="connsiteX167" fmla="*/ 2805983 w 5062605"/>
              <a:gd name="connsiteY167" fmla="*/ 1985307 h 3292445"/>
              <a:gd name="connsiteX168" fmla="*/ 2830660 w 5062605"/>
              <a:gd name="connsiteY168" fmla="*/ 1980325 h 3292445"/>
              <a:gd name="connsiteX169" fmla="*/ 2830660 w 5062605"/>
              <a:gd name="connsiteY169" fmla="*/ 1815958 h 3292445"/>
              <a:gd name="connsiteX170" fmla="*/ 2840476 w 5062605"/>
              <a:gd name="connsiteY170" fmla="*/ 1806142 h 3292445"/>
              <a:gd name="connsiteX171" fmla="*/ 1992724 w 5062605"/>
              <a:gd name="connsiteY171" fmla="*/ 1794812 h 3292445"/>
              <a:gd name="connsiteX172" fmla="*/ 2002540 w 5062605"/>
              <a:gd name="connsiteY172" fmla="*/ 1804628 h 3292445"/>
              <a:gd name="connsiteX173" fmla="*/ 2002540 w 5062605"/>
              <a:gd name="connsiteY173" fmla="*/ 1853399 h 3292445"/>
              <a:gd name="connsiteX174" fmla="*/ 2027217 w 5062605"/>
              <a:gd name="connsiteY174" fmla="*/ 1858381 h 3292445"/>
              <a:gd name="connsiteX175" fmla="*/ 2081339 w 5062605"/>
              <a:gd name="connsiteY175" fmla="*/ 1940032 h 3292445"/>
              <a:gd name="connsiteX176" fmla="*/ 2081339 w 5062605"/>
              <a:gd name="connsiteY176" fmla="*/ 2324137 h 3292445"/>
              <a:gd name="connsiteX177" fmla="*/ 2027217 w 5062605"/>
              <a:gd name="connsiteY177" fmla="*/ 2405788 h 3292445"/>
              <a:gd name="connsiteX178" fmla="*/ 2002540 w 5062605"/>
              <a:gd name="connsiteY178" fmla="*/ 2410770 h 3292445"/>
              <a:gd name="connsiteX179" fmla="*/ 2002540 w 5062605"/>
              <a:gd name="connsiteY179" fmla="*/ 2570259 h 3292445"/>
              <a:gd name="connsiteX180" fmla="*/ 1992724 w 5062605"/>
              <a:gd name="connsiteY180" fmla="*/ 2580075 h 3292445"/>
              <a:gd name="connsiteX181" fmla="*/ 1982908 w 5062605"/>
              <a:gd name="connsiteY181" fmla="*/ 2570259 h 3292445"/>
              <a:gd name="connsiteX182" fmla="*/ 1982908 w 5062605"/>
              <a:gd name="connsiteY182" fmla="*/ 2410770 h 3292445"/>
              <a:gd name="connsiteX183" fmla="*/ 1958231 w 5062605"/>
              <a:gd name="connsiteY183" fmla="*/ 2405788 h 3292445"/>
              <a:gd name="connsiteX184" fmla="*/ 1904109 w 5062605"/>
              <a:gd name="connsiteY184" fmla="*/ 2324137 h 3292445"/>
              <a:gd name="connsiteX185" fmla="*/ 1904109 w 5062605"/>
              <a:gd name="connsiteY185" fmla="*/ 1940032 h 3292445"/>
              <a:gd name="connsiteX186" fmla="*/ 1958231 w 5062605"/>
              <a:gd name="connsiteY186" fmla="*/ 1858381 h 3292445"/>
              <a:gd name="connsiteX187" fmla="*/ 1982908 w 5062605"/>
              <a:gd name="connsiteY187" fmla="*/ 1853399 h 3292445"/>
              <a:gd name="connsiteX188" fmla="*/ 1982908 w 5062605"/>
              <a:gd name="connsiteY188" fmla="*/ 1804628 h 3292445"/>
              <a:gd name="connsiteX189" fmla="*/ 1992724 w 5062605"/>
              <a:gd name="connsiteY189" fmla="*/ 1794812 h 3292445"/>
              <a:gd name="connsiteX190" fmla="*/ 2403979 w 5062605"/>
              <a:gd name="connsiteY190" fmla="*/ 1390802 h 3292445"/>
              <a:gd name="connsiteX191" fmla="*/ 2413795 w 5062605"/>
              <a:gd name="connsiteY191" fmla="*/ 1400618 h 3292445"/>
              <a:gd name="connsiteX192" fmla="*/ 2413795 w 5062605"/>
              <a:gd name="connsiteY192" fmla="*/ 1851600 h 3292445"/>
              <a:gd name="connsiteX193" fmla="*/ 2438472 w 5062605"/>
              <a:gd name="connsiteY193" fmla="*/ 1856582 h 3292445"/>
              <a:gd name="connsiteX194" fmla="*/ 2492594 w 5062605"/>
              <a:gd name="connsiteY194" fmla="*/ 1938233 h 3292445"/>
              <a:gd name="connsiteX195" fmla="*/ 2492594 w 5062605"/>
              <a:gd name="connsiteY195" fmla="*/ 2495078 h 3292445"/>
              <a:gd name="connsiteX196" fmla="*/ 2438472 w 5062605"/>
              <a:gd name="connsiteY196" fmla="*/ 2576729 h 3292445"/>
              <a:gd name="connsiteX197" fmla="*/ 2413795 w 5062605"/>
              <a:gd name="connsiteY197" fmla="*/ 2581711 h 3292445"/>
              <a:gd name="connsiteX198" fmla="*/ 2413795 w 5062605"/>
              <a:gd name="connsiteY198" fmla="*/ 2764739 h 3292445"/>
              <a:gd name="connsiteX199" fmla="*/ 2403979 w 5062605"/>
              <a:gd name="connsiteY199" fmla="*/ 2774555 h 3292445"/>
              <a:gd name="connsiteX200" fmla="*/ 2394163 w 5062605"/>
              <a:gd name="connsiteY200" fmla="*/ 2764739 h 3292445"/>
              <a:gd name="connsiteX201" fmla="*/ 2394163 w 5062605"/>
              <a:gd name="connsiteY201" fmla="*/ 2581711 h 3292445"/>
              <a:gd name="connsiteX202" fmla="*/ 2369486 w 5062605"/>
              <a:gd name="connsiteY202" fmla="*/ 2576729 h 3292445"/>
              <a:gd name="connsiteX203" fmla="*/ 2315364 w 5062605"/>
              <a:gd name="connsiteY203" fmla="*/ 2495078 h 3292445"/>
              <a:gd name="connsiteX204" fmla="*/ 2315364 w 5062605"/>
              <a:gd name="connsiteY204" fmla="*/ 1938233 h 3292445"/>
              <a:gd name="connsiteX205" fmla="*/ 2369486 w 5062605"/>
              <a:gd name="connsiteY205" fmla="*/ 1856582 h 3292445"/>
              <a:gd name="connsiteX206" fmla="*/ 2394163 w 5062605"/>
              <a:gd name="connsiteY206" fmla="*/ 1851600 h 3292445"/>
              <a:gd name="connsiteX207" fmla="*/ 2394163 w 5062605"/>
              <a:gd name="connsiteY207" fmla="*/ 1400618 h 3292445"/>
              <a:gd name="connsiteX208" fmla="*/ 2403979 w 5062605"/>
              <a:gd name="connsiteY208" fmla="*/ 1390802 h 3292445"/>
              <a:gd name="connsiteX209" fmla="*/ 3254626 w 5062605"/>
              <a:gd name="connsiteY209" fmla="*/ 660517 h 3292445"/>
              <a:gd name="connsiteX210" fmla="*/ 3264442 w 5062605"/>
              <a:gd name="connsiteY210" fmla="*/ 670333 h 3292445"/>
              <a:gd name="connsiteX211" fmla="*/ 3264442 w 5062605"/>
              <a:gd name="connsiteY211" fmla="*/ 834700 h 3292445"/>
              <a:gd name="connsiteX212" fmla="*/ 3289119 w 5062605"/>
              <a:gd name="connsiteY212" fmla="*/ 839682 h 3292445"/>
              <a:gd name="connsiteX213" fmla="*/ 3343241 w 5062605"/>
              <a:gd name="connsiteY213" fmla="*/ 921333 h 3292445"/>
              <a:gd name="connsiteX214" fmla="*/ 3343241 w 5062605"/>
              <a:gd name="connsiteY214" fmla="*/ 1022759 h 3292445"/>
              <a:gd name="connsiteX215" fmla="*/ 3289119 w 5062605"/>
              <a:gd name="connsiteY215" fmla="*/ 1104410 h 3292445"/>
              <a:gd name="connsiteX216" fmla="*/ 3264442 w 5062605"/>
              <a:gd name="connsiteY216" fmla="*/ 1109392 h 3292445"/>
              <a:gd name="connsiteX217" fmla="*/ 3264442 w 5062605"/>
              <a:gd name="connsiteY217" fmla="*/ 1435964 h 3292445"/>
              <a:gd name="connsiteX218" fmla="*/ 3254626 w 5062605"/>
              <a:gd name="connsiteY218" fmla="*/ 1445780 h 3292445"/>
              <a:gd name="connsiteX219" fmla="*/ 3244810 w 5062605"/>
              <a:gd name="connsiteY219" fmla="*/ 1435964 h 3292445"/>
              <a:gd name="connsiteX220" fmla="*/ 3244810 w 5062605"/>
              <a:gd name="connsiteY220" fmla="*/ 1109392 h 3292445"/>
              <a:gd name="connsiteX221" fmla="*/ 3220133 w 5062605"/>
              <a:gd name="connsiteY221" fmla="*/ 1104410 h 3292445"/>
              <a:gd name="connsiteX222" fmla="*/ 3166011 w 5062605"/>
              <a:gd name="connsiteY222" fmla="*/ 1022759 h 3292445"/>
              <a:gd name="connsiteX223" fmla="*/ 3166011 w 5062605"/>
              <a:gd name="connsiteY223" fmla="*/ 921333 h 3292445"/>
              <a:gd name="connsiteX224" fmla="*/ 3220133 w 5062605"/>
              <a:gd name="connsiteY224" fmla="*/ 839682 h 3292445"/>
              <a:gd name="connsiteX225" fmla="*/ 3244810 w 5062605"/>
              <a:gd name="connsiteY225" fmla="*/ 834700 h 3292445"/>
              <a:gd name="connsiteX226" fmla="*/ 3244810 w 5062605"/>
              <a:gd name="connsiteY226" fmla="*/ 670333 h 3292445"/>
              <a:gd name="connsiteX227" fmla="*/ 3254626 w 5062605"/>
              <a:gd name="connsiteY227" fmla="*/ 660517 h 3292445"/>
              <a:gd name="connsiteX228" fmla="*/ 3458276 w 5062605"/>
              <a:gd name="connsiteY228" fmla="*/ 571537 h 3292445"/>
              <a:gd name="connsiteX229" fmla="*/ 3468092 w 5062605"/>
              <a:gd name="connsiteY229" fmla="*/ 581353 h 3292445"/>
              <a:gd name="connsiteX230" fmla="*/ 3468092 w 5062605"/>
              <a:gd name="connsiteY230" fmla="*/ 1007473 h 3292445"/>
              <a:gd name="connsiteX231" fmla="*/ 3492769 w 5062605"/>
              <a:gd name="connsiteY231" fmla="*/ 1012455 h 3292445"/>
              <a:gd name="connsiteX232" fmla="*/ 3546891 w 5062605"/>
              <a:gd name="connsiteY232" fmla="*/ 1094106 h 3292445"/>
              <a:gd name="connsiteX233" fmla="*/ 3546891 w 5062605"/>
              <a:gd name="connsiteY233" fmla="*/ 1357738 h 3292445"/>
              <a:gd name="connsiteX234" fmla="*/ 3492769 w 5062605"/>
              <a:gd name="connsiteY234" fmla="*/ 1439389 h 3292445"/>
              <a:gd name="connsiteX235" fmla="*/ 3468092 w 5062605"/>
              <a:gd name="connsiteY235" fmla="*/ 1444371 h 3292445"/>
              <a:gd name="connsiteX236" fmla="*/ 3468092 w 5062605"/>
              <a:gd name="connsiteY236" fmla="*/ 1870492 h 3292445"/>
              <a:gd name="connsiteX237" fmla="*/ 3458276 w 5062605"/>
              <a:gd name="connsiteY237" fmla="*/ 1880308 h 3292445"/>
              <a:gd name="connsiteX238" fmla="*/ 3448460 w 5062605"/>
              <a:gd name="connsiteY238" fmla="*/ 1870492 h 3292445"/>
              <a:gd name="connsiteX239" fmla="*/ 3448460 w 5062605"/>
              <a:gd name="connsiteY239" fmla="*/ 1444371 h 3292445"/>
              <a:gd name="connsiteX240" fmla="*/ 3423783 w 5062605"/>
              <a:gd name="connsiteY240" fmla="*/ 1439389 h 3292445"/>
              <a:gd name="connsiteX241" fmla="*/ 3369661 w 5062605"/>
              <a:gd name="connsiteY241" fmla="*/ 1357738 h 3292445"/>
              <a:gd name="connsiteX242" fmla="*/ 3369661 w 5062605"/>
              <a:gd name="connsiteY242" fmla="*/ 1094106 h 3292445"/>
              <a:gd name="connsiteX243" fmla="*/ 3423783 w 5062605"/>
              <a:gd name="connsiteY243" fmla="*/ 1012455 h 3292445"/>
              <a:gd name="connsiteX244" fmla="*/ 3448460 w 5062605"/>
              <a:gd name="connsiteY244" fmla="*/ 1007473 h 3292445"/>
              <a:gd name="connsiteX245" fmla="*/ 3448460 w 5062605"/>
              <a:gd name="connsiteY245" fmla="*/ 581353 h 3292445"/>
              <a:gd name="connsiteX246" fmla="*/ 3458276 w 5062605"/>
              <a:gd name="connsiteY246" fmla="*/ 571537 h 3292445"/>
              <a:gd name="connsiteX247" fmla="*/ 4109645 w 5062605"/>
              <a:gd name="connsiteY247" fmla="*/ 336530 h 3292445"/>
              <a:gd name="connsiteX248" fmla="*/ 4119461 w 5062605"/>
              <a:gd name="connsiteY248" fmla="*/ 346346 h 3292445"/>
              <a:gd name="connsiteX249" fmla="*/ 4119461 w 5062605"/>
              <a:gd name="connsiteY249" fmla="*/ 395117 h 3292445"/>
              <a:gd name="connsiteX250" fmla="*/ 4144138 w 5062605"/>
              <a:gd name="connsiteY250" fmla="*/ 400099 h 3292445"/>
              <a:gd name="connsiteX251" fmla="*/ 4198260 w 5062605"/>
              <a:gd name="connsiteY251" fmla="*/ 481750 h 3292445"/>
              <a:gd name="connsiteX252" fmla="*/ 4198260 w 5062605"/>
              <a:gd name="connsiteY252" fmla="*/ 745382 h 3292445"/>
              <a:gd name="connsiteX253" fmla="*/ 4144138 w 5062605"/>
              <a:gd name="connsiteY253" fmla="*/ 827033 h 3292445"/>
              <a:gd name="connsiteX254" fmla="*/ 4119461 w 5062605"/>
              <a:gd name="connsiteY254" fmla="*/ 832015 h 3292445"/>
              <a:gd name="connsiteX255" fmla="*/ 4119461 w 5062605"/>
              <a:gd name="connsiteY255" fmla="*/ 1111977 h 3292445"/>
              <a:gd name="connsiteX256" fmla="*/ 4109645 w 5062605"/>
              <a:gd name="connsiteY256" fmla="*/ 1121793 h 3292445"/>
              <a:gd name="connsiteX257" fmla="*/ 4099829 w 5062605"/>
              <a:gd name="connsiteY257" fmla="*/ 1111977 h 3292445"/>
              <a:gd name="connsiteX258" fmla="*/ 4099829 w 5062605"/>
              <a:gd name="connsiteY258" fmla="*/ 832015 h 3292445"/>
              <a:gd name="connsiteX259" fmla="*/ 4075152 w 5062605"/>
              <a:gd name="connsiteY259" fmla="*/ 827033 h 3292445"/>
              <a:gd name="connsiteX260" fmla="*/ 4021030 w 5062605"/>
              <a:gd name="connsiteY260" fmla="*/ 745382 h 3292445"/>
              <a:gd name="connsiteX261" fmla="*/ 4021030 w 5062605"/>
              <a:gd name="connsiteY261" fmla="*/ 481750 h 3292445"/>
              <a:gd name="connsiteX262" fmla="*/ 4075152 w 5062605"/>
              <a:gd name="connsiteY262" fmla="*/ 400099 h 3292445"/>
              <a:gd name="connsiteX263" fmla="*/ 4099829 w 5062605"/>
              <a:gd name="connsiteY263" fmla="*/ 395117 h 3292445"/>
              <a:gd name="connsiteX264" fmla="*/ 4099829 w 5062605"/>
              <a:gd name="connsiteY264" fmla="*/ 346346 h 3292445"/>
              <a:gd name="connsiteX265" fmla="*/ 4109645 w 5062605"/>
              <a:gd name="connsiteY265" fmla="*/ 336530 h 3292445"/>
              <a:gd name="connsiteX266" fmla="*/ 4332492 w 5062605"/>
              <a:gd name="connsiteY266" fmla="*/ 75971 h 3292445"/>
              <a:gd name="connsiteX267" fmla="*/ 4342308 w 5062605"/>
              <a:gd name="connsiteY267" fmla="*/ 85787 h 3292445"/>
              <a:gd name="connsiteX268" fmla="*/ 4342308 w 5062605"/>
              <a:gd name="connsiteY268" fmla="*/ 536770 h 3292445"/>
              <a:gd name="connsiteX269" fmla="*/ 4366985 w 5062605"/>
              <a:gd name="connsiteY269" fmla="*/ 541752 h 3292445"/>
              <a:gd name="connsiteX270" fmla="*/ 4421107 w 5062605"/>
              <a:gd name="connsiteY270" fmla="*/ 623403 h 3292445"/>
              <a:gd name="connsiteX271" fmla="*/ 4421107 w 5062605"/>
              <a:gd name="connsiteY271" fmla="*/ 881423 h 3292445"/>
              <a:gd name="connsiteX272" fmla="*/ 4366985 w 5062605"/>
              <a:gd name="connsiteY272" fmla="*/ 963074 h 3292445"/>
              <a:gd name="connsiteX273" fmla="*/ 4342308 w 5062605"/>
              <a:gd name="connsiteY273" fmla="*/ 968056 h 3292445"/>
              <a:gd name="connsiteX274" fmla="*/ 4342308 w 5062605"/>
              <a:gd name="connsiteY274" fmla="*/ 1449908 h 3292445"/>
              <a:gd name="connsiteX275" fmla="*/ 4332492 w 5062605"/>
              <a:gd name="connsiteY275" fmla="*/ 1459724 h 3292445"/>
              <a:gd name="connsiteX276" fmla="*/ 4322676 w 5062605"/>
              <a:gd name="connsiteY276" fmla="*/ 1449908 h 3292445"/>
              <a:gd name="connsiteX277" fmla="*/ 4322676 w 5062605"/>
              <a:gd name="connsiteY277" fmla="*/ 968056 h 3292445"/>
              <a:gd name="connsiteX278" fmla="*/ 4297999 w 5062605"/>
              <a:gd name="connsiteY278" fmla="*/ 963074 h 3292445"/>
              <a:gd name="connsiteX279" fmla="*/ 4243877 w 5062605"/>
              <a:gd name="connsiteY279" fmla="*/ 881423 h 3292445"/>
              <a:gd name="connsiteX280" fmla="*/ 4243877 w 5062605"/>
              <a:gd name="connsiteY280" fmla="*/ 623403 h 3292445"/>
              <a:gd name="connsiteX281" fmla="*/ 4297999 w 5062605"/>
              <a:gd name="connsiteY281" fmla="*/ 541752 h 3292445"/>
              <a:gd name="connsiteX282" fmla="*/ 4322676 w 5062605"/>
              <a:gd name="connsiteY282" fmla="*/ 536770 h 3292445"/>
              <a:gd name="connsiteX283" fmla="*/ 4322676 w 5062605"/>
              <a:gd name="connsiteY283" fmla="*/ 85787 h 3292445"/>
              <a:gd name="connsiteX284" fmla="*/ 4332492 w 5062605"/>
              <a:gd name="connsiteY284" fmla="*/ 75971 h 3292445"/>
              <a:gd name="connsiteX285" fmla="*/ 4747323 w 5062605"/>
              <a:gd name="connsiteY285" fmla="*/ 75282 h 3292445"/>
              <a:gd name="connsiteX286" fmla="*/ 4757139 w 5062605"/>
              <a:gd name="connsiteY286" fmla="*/ 85098 h 3292445"/>
              <a:gd name="connsiteX287" fmla="*/ 4757139 w 5062605"/>
              <a:gd name="connsiteY287" fmla="*/ 133870 h 3292445"/>
              <a:gd name="connsiteX288" fmla="*/ 4781816 w 5062605"/>
              <a:gd name="connsiteY288" fmla="*/ 138852 h 3292445"/>
              <a:gd name="connsiteX289" fmla="*/ 4835938 w 5062605"/>
              <a:gd name="connsiteY289" fmla="*/ 220503 h 3292445"/>
              <a:gd name="connsiteX290" fmla="*/ 4835938 w 5062605"/>
              <a:gd name="connsiteY290" fmla="*/ 634233 h 3292445"/>
              <a:gd name="connsiteX291" fmla="*/ 4781816 w 5062605"/>
              <a:gd name="connsiteY291" fmla="*/ 715884 h 3292445"/>
              <a:gd name="connsiteX292" fmla="*/ 4757139 w 5062605"/>
              <a:gd name="connsiteY292" fmla="*/ 720866 h 3292445"/>
              <a:gd name="connsiteX293" fmla="*/ 4757139 w 5062605"/>
              <a:gd name="connsiteY293" fmla="*/ 850729 h 3292445"/>
              <a:gd name="connsiteX294" fmla="*/ 4747323 w 5062605"/>
              <a:gd name="connsiteY294" fmla="*/ 860545 h 3292445"/>
              <a:gd name="connsiteX295" fmla="*/ 4737507 w 5062605"/>
              <a:gd name="connsiteY295" fmla="*/ 850729 h 3292445"/>
              <a:gd name="connsiteX296" fmla="*/ 4737507 w 5062605"/>
              <a:gd name="connsiteY296" fmla="*/ 720866 h 3292445"/>
              <a:gd name="connsiteX297" fmla="*/ 4712830 w 5062605"/>
              <a:gd name="connsiteY297" fmla="*/ 715884 h 3292445"/>
              <a:gd name="connsiteX298" fmla="*/ 4658708 w 5062605"/>
              <a:gd name="connsiteY298" fmla="*/ 634233 h 3292445"/>
              <a:gd name="connsiteX299" fmla="*/ 4658708 w 5062605"/>
              <a:gd name="connsiteY299" fmla="*/ 220503 h 3292445"/>
              <a:gd name="connsiteX300" fmla="*/ 4712830 w 5062605"/>
              <a:gd name="connsiteY300" fmla="*/ 138852 h 3292445"/>
              <a:gd name="connsiteX301" fmla="*/ 4737507 w 5062605"/>
              <a:gd name="connsiteY301" fmla="*/ 133870 h 3292445"/>
              <a:gd name="connsiteX302" fmla="*/ 4737507 w 5062605"/>
              <a:gd name="connsiteY302" fmla="*/ 85098 h 3292445"/>
              <a:gd name="connsiteX303" fmla="*/ 4747323 w 5062605"/>
              <a:gd name="connsiteY303" fmla="*/ 75282 h 3292445"/>
              <a:gd name="connsiteX304" fmla="*/ 3905560 w 5062605"/>
              <a:gd name="connsiteY304" fmla="*/ 53233 h 3292445"/>
              <a:gd name="connsiteX305" fmla="*/ 3915376 w 5062605"/>
              <a:gd name="connsiteY305" fmla="*/ 63049 h 3292445"/>
              <a:gd name="connsiteX306" fmla="*/ 3915376 w 5062605"/>
              <a:gd name="connsiteY306" fmla="*/ 489169 h 3292445"/>
              <a:gd name="connsiteX307" fmla="*/ 3940053 w 5062605"/>
              <a:gd name="connsiteY307" fmla="*/ 494151 h 3292445"/>
              <a:gd name="connsiteX308" fmla="*/ 3994175 w 5062605"/>
              <a:gd name="connsiteY308" fmla="*/ 575802 h 3292445"/>
              <a:gd name="connsiteX309" fmla="*/ 3994175 w 5062605"/>
              <a:gd name="connsiteY309" fmla="*/ 839434 h 3292445"/>
              <a:gd name="connsiteX310" fmla="*/ 3940053 w 5062605"/>
              <a:gd name="connsiteY310" fmla="*/ 921085 h 3292445"/>
              <a:gd name="connsiteX311" fmla="*/ 3915376 w 5062605"/>
              <a:gd name="connsiteY311" fmla="*/ 926067 h 3292445"/>
              <a:gd name="connsiteX312" fmla="*/ 3915376 w 5062605"/>
              <a:gd name="connsiteY312" fmla="*/ 1352188 h 3292445"/>
              <a:gd name="connsiteX313" fmla="*/ 3905560 w 5062605"/>
              <a:gd name="connsiteY313" fmla="*/ 1362004 h 3292445"/>
              <a:gd name="connsiteX314" fmla="*/ 3895744 w 5062605"/>
              <a:gd name="connsiteY314" fmla="*/ 1352188 h 3292445"/>
              <a:gd name="connsiteX315" fmla="*/ 3895744 w 5062605"/>
              <a:gd name="connsiteY315" fmla="*/ 926067 h 3292445"/>
              <a:gd name="connsiteX316" fmla="*/ 3871067 w 5062605"/>
              <a:gd name="connsiteY316" fmla="*/ 921085 h 3292445"/>
              <a:gd name="connsiteX317" fmla="*/ 3816945 w 5062605"/>
              <a:gd name="connsiteY317" fmla="*/ 839434 h 3292445"/>
              <a:gd name="connsiteX318" fmla="*/ 3816945 w 5062605"/>
              <a:gd name="connsiteY318" fmla="*/ 575802 h 3292445"/>
              <a:gd name="connsiteX319" fmla="*/ 3871067 w 5062605"/>
              <a:gd name="connsiteY319" fmla="*/ 494151 h 3292445"/>
              <a:gd name="connsiteX320" fmla="*/ 3895744 w 5062605"/>
              <a:gd name="connsiteY320" fmla="*/ 489169 h 3292445"/>
              <a:gd name="connsiteX321" fmla="*/ 3895744 w 5062605"/>
              <a:gd name="connsiteY321" fmla="*/ 63049 h 3292445"/>
              <a:gd name="connsiteX322" fmla="*/ 3905560 w 5062605"/>
              <a:gd name="connsiteY322" fmla="*/ 53233 h 3292445"/>
              <a:gd name="connsiteX323" fmla="*/ 4973990 w 5062605"/>
              <a:gd name="connsiteY323" fmla="*/ 0 h 3292445"/>
              <a:gd name="connsiteX324" fmla="*/ 4983806 w 5062605"/>
              <a:gd name="connsiteY324" fmla="*/ 9816 h 3292445"/>
              <a:gd name="connsiteX325" fmla="*/ 4983806 w 5062605"/>
              <a:gd name="connsiteY325" fmla="*/ 58588 h 3292445"/>
              <a:gd name="connsiteX326" fmla="*/ 5008483 w 5062605"/>
              <a:gd name="connsiteY326" fmla="*/ 63570 h 3292445"/>
              <a:gd name="connsiteX327" fmla="*/ 5062605 w 5062605"/>
              <a:gd name="connsiteY327" fmla="*/ 145221 h 3292445"/>
              <a:gd name="connsiteX328" fmla="*/ 5062605 w 5062605"/>
              <a:gd name="connsiteY328" fmla="*/ 408854 h 3292445"/>
              <a:gd name="connsiteX329" fmla="*/ 5008483 w 5062605"/>
              <a:gd name="connsiteY329" fmla="*/ 490505 h 3292445"/>
              <a:gd name="connsiteX330" fmla="*/ 4983806 w 5062605"/>
              <a:gd name="connsiteY330" fmla="*/ 495487 h 3292445"/>
              <a:gd name="connsiteX331" fmla="*/ 4983806 w 5062605"/>
              <a:gd name="connsiteY331" fmla="*/ 775447 h 3292445"/>
              <a:gd name="connsiteX332" fmla="*/ 4973990 w 5062605"/>
              <a:gd name="connsiteY332" fmla="*/ 785263 h 3292445"/>
              <a:gd name="connsiteX333" fmla="*/ 4964174 w 5062605"/>
              <a:gd name="connsiteY333" fmla="*/ 775447 h 3292445"/>
              <a:gd name="connsiteX334" fmla="*/ 4964174 w 5062605"/>
              <a:gd name="connsiteY334" fmla="*/ 495487 h 3292445"/>
              <a:gd name="connsiteX335" fmla="*/ 4939497 w 5062605"/>
              <a:gd name="connsiteY335" fmla="*/ 490505 h 3292445"/>
              <a:gd name="connsiteX336" fmla="*/ 4885375 w 5062605"/>
              <a:gd name="connsiteY336" fmla="*/ 408854 h 3292445"/>
              <a:gd name="connsiteX337" fmla="*/ 4885375 w 5062605"/>
              <a:gd name="connsiteY337" fmla="*/ 145221 h 3292445"/>
              <a:gd name="connsiteX338" fmla="*/ 4939497 w 5062605"/>
              <a:gd name="connsiteY338" fmla="*/ 63570 h 3292445"/>
              <a:gd name="connsiteX339" fmla="*/ 4964174 w 5062605"/>
              <a:gd name="connsiteY339" fmla="*/ 58588 h 3292445"/>
              <a:gd name="connsiteX340" fmla="*/ 4964174 w 5062605"/>
              <a:gd name="connsiteY340" fmla="*/ 9816 h 3292445"/>
              <a:gd name="connsiteX341" fmla="*/ 4973990 w 5062605"/>
              <a:gd name="connsiteY341" fmla="*/ 0 h 329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5062605" h="3292445">
                <a:moveTo>
                  <a:pt x="88615" y="2479156"/>
                </a:moveTo>
                <a:cubicBezTo>
                  <a:pt x="94036" y="2479156"/>
                  <a:pt x="98431" y="2483551"/>
                  <a:pt x="98431" y="2488972"/>
                </a:cubicBezTo>
                <a:lnTo>
                  <a:pt x="98431" y="2537743"/>
                </a:lnTo>
                <a:lnTo>
                  <a:pt x="123108" y="2542725"/>
                </a:lnTo>
                <a:cubicBezTo>
                  <a:pt x="154913" y="2556177"/>
                  <a:pt x="177230" y="2587670"/>
                  <a:pt x="177230" y="2624376"/>
                </a:cubicBezTo>
                <a:lnTo>
                  <a:pt x="177230" y="2888009"/>
                </a:lnTo>
                <a:cubicBezTo>
                  <a:pt x="177230" y="2924715"/>
                  <a:pt x="154913" y="2956208"/>
                  <a:pt x="123108" y="2969660"/>
                </a:cubicBezTo>
                <a:lnTo>
                  <a:pt x="98431" y="2974643"/>
                </a:lnTo>
                <a:lnTo>
                  <a:pt x="98431" y="3254603"/>
                </a:lnTo>
                <a:cubicBezTo>
                  <a:pt x="98431" y="3260024"/>
                  <a:pt x="94036" y="3264419"/>
                  <a:pt x="88615" y="3264419"/>
                </a:cubicBezTo>
                <a:cubicBezTo>
                  <a:pt x="83194" y="3264419"/>
                  <a:pt x="78799" y="3260024"/>
                  <a:pt x="78799" y="3254603"/>
                </a:cubicBezTo>
                <a:lnTo>
                  <a:pt x="78799" y="2974643"/>
                </a:lnTo>
                <a:lnTo>
                  <a:pt x="54122" y="2969660"/>
                </a:lnTo>
                <a:cubicBezTo>
                  <a:pt x="22316" y="2956208"/>
                  <a:pt x="0" y="2924715"/>
                  <a:pt x="0" y="2888009"/>
                </a:cubicBezTo>
                <a:lnTo>
                  <a:pt x="0" y="2624376"/>
                </a:lnTo>
                <a:cubicBezTo>
                  <a:pt x="0" y="2587670"/>
                  <a:pt x="22316" y="2556177"/>
                  <a:pt x="54122" y="2542725"/>
                </a:cubicBezTo>
                <a:lnTo>
                  <a:pt x="78799" y="2537743"/>
                </a:lnTo>
                <a:lnTo>
                  <a:pt x="78799" y="2488972"/>
                </a:lnTo>
                <a:cubicBezTo>
                  <a:pt x="78799" y="2483551"/>
                  <a:pt x="83194" y="2479156"/>
                  <a:pt x="88615" y="2479156"/>
                </a:cubicBezTo>
                <a:close/>
                <a:moveTo>
                  <a:pt x="1346625" y="2407874"/>
                </a:moveTo>
                <a:cubicBezTo>
                  <a:pt x="1352046" y="2407874"/>
                  <a:pt x="1356441" y="2412269"/>
                  <a:pt x="1356441" y="2417690"/>
                </a:cubicBezTo>
                <a:lnTo>
                  <a:pt x="1356441" y="2582057"/>
                </a:lnTo>
                <a:lnTo>
                  <a:pt x="1381118" y="2587039"/>
                </a:lnTo>
                <a:cubicBezTo>
                  <a:pt x="1412923" y="2600491"/>
                  <a:pt x="1435240" y="2631984"/>
                  <a:pt x="1435240" y="2668690"/>
                </a:cubicBezTo>
                <a:lnTo>
                  <a:pt x="1435240" y="2932322"/>
                </a:lnTo>
                <a:cubicBezTo>
                  <a:pt x="1435240" y="2969028"/>
                  <a:pt x="1412923" y="3000521"/>
                  <a:pt x="1381118" y="3013974"/>
                </a:cubicBezTo>
                <a:lnTo>
                  <a:pt x="1356441" y="3018956"/>
                </a:lnTo>
                <a:lnTo>
                  <a:pt x="1356441" y="3183321"/>
                </a:lnTo>
                <a:cubicBezTo>
                  <a:pt x="1356441" y="3188742"/>
                  <a:pt x="1352046" y="3193137"/>
                  <a:pt x="1346625" y="3193137"/>
                </a:cubicBezTo>
                <a:cubicBezTo>
                  <a:pt x="1341204" y="3193137"/>
                  <a:pt x="1336809" y="3188742"/>
                  <a:pt x="1336809" y="3183321"/>
                </a:cubicBezTo>
                <a:lnTo>
                  <a:pt x="1336809" y="3018956"/>
                </a:lnTo>
                <a:lnTo>
                  <a:pt x="1312132" y="3013974"/>
                </a:lnTo>
                <a:cubicBezTo>
                  <a:pt x="1280326" y="3000521"/>
                  <a:pt x="1258010" y="2969028"/>
                  <a:pt x="1258010" y="2932322"/>
                </a:cubicBezTo>
                <a:lnTo>
                  <a:pt x="1258010" y="2668690"/>
                </a:lnTo>
                <a:cubicBezTo>
                  <a:pt x="1258010" y="2631984"/>
                  <a:pt x="1280326" y="2600491"/>
                  <a:pt x="1312132" y="2587039"/>
                </a:cubicBezTo>
                <a:lnTo>
                  <a:pt x="1336809" y="2582057"/>
                </a:lnTo>
                <a:lnTo>
                  <a:pt x="1336809" y="2417690"/>
                </a:lnTo>
                <a:cubicBezTo>
                  <a:pt x="1336809" y="2412269"/>
                  <a:pt x="1341204" y="2407874"/>
                  <a:pt x="1346625" y="2407874"/>
                </a:cubicBezTo>
                <a:close/>
                <a:moveTo>
                  <a:pt x="290638" y="2240460"/>
                </a:moveTo>
                <a:cubicBezTo>
                  <a:pt x="296059" y="2240460"/>
                  <a:pt x="300454" y="2244855"/>
                  <a:pt x="300454" y="2250276"/>
                </a:cubicBezTo>
                <a:lnTo>
                  <a:pt x="300454" y="2414643"/>
                </a:lnTo>
                <a:lnTo>
                  <a:pt x="325131" y="2419625"/>
                </a:lnTo>
                <a:cubicBezTo>
                  <a:pt x="356936" y="2433077"/>
                  <a:pt x="379253" y="2464570"/>
                  <a:pt x="379253" y="2501276"/>
                </a:cubicBezTo>
                <a:lnTo>
                  <a:pt x="379253" y="2764909"/>
                </a:lnTo>
                <a:cubicBezTo>
                  <a:pt x="379253" y="2801615"/>
                  <a:pt x="356936" y="2833108"/>
                  <a:pt x="325131" y="2846560"/>
                </a:cubicBezTo>
                <a:lnTo>
                  <a:pt x="300454" y="2851542"/>
                </a:lnTo>
                <a:lnTo>
                  <a:pt x="300454" y="3015907"/>
                </a:lnTo>
                <a:cubicBezTo>
                  <a:pt x="300454" y="3021328"/>
                  <a:pt x="296059" y="3025723"/>
                  <a:pt x="290638" y="3025723"/>
                </a:cubicBezTo>
                <a:cubicBezTo>
                  <a:pt x="285217" y="3025723"/>
                  <a:pt x="280822" y="3021328"/>
                  <a:pt x="280822" y="3015907"/>
                </a:cubicBezTo>
                <a:lnTo>
                  <a:pt x="280822" y="2851542"/>
                </a:lnTo>
                <a:lnTo>
                  <a:pt x="256145" y="2846560"/>
                </a:lnTo>
                <a:cubicBezTo>
                  <a:pt x="224339" y="2833108"/>
                  <a:pt x="202023" y="2801615"/>
                  <a:pt x="202023" y="2764909"/>
                </a:cubicBezTo>
                <a:lnTo>
                  <a:pt x="202023" y="2501276"/>
                </a:lnTo>
                <a:cubicBezTo>
                  <a:pt x="202023" y="2464570"/>
                  <a:pt x="224339" y="2433077"/>
                  <a:pt x="256145" y="2419625"/>
                </a:cubicBezTo>
                <a:lnTo>
                  <a:pt x="280822" y="2414643"/>
                </a:lnTo>
                <a:lnTo>
                  <a:pt x="280822" y="2250276"/>
                </a:lnTo>
                <a:cubicBezTo>
                  <a:pt x="280822" y="2244855"/>
                  <a:pt x="285217" y="2240460"/>
                  <a:pt x="290638" y="2240460"/>
                </a:cubicBezTo>
                <a:close/>
                <a:moveTo>
                  <a:pt x="1769409" y="2178932"/>
                </a:moveTo>
                <a:cubicBezTo>
                  <a:pt x="1774830" y="2178932"/>
                  <a:pt x="1779225" y="2183327"/>
                  <a:pt x="1779225" y="2188748"/>
                </a:cubicBezTo>
                <a:lnTo>
                  <a:pt x="1779225" y="2237519"/>
                </a:lnTo>
                <a:lnTo>
                  <a:pt x="1803902" y="2242501"/>
                </a:lnTo>
                <a:cubicBezTo>
                  <a:pt x="1835707" y="2255953"/>
                  <a:pt x="1858024" y="2287446"/>
                  <a:pt x="1858024" y="2324152"/>
                </a:cubicBezTo>
                <a:lnTo>
                  <a:pt x="1858024" y="2679454"/>
                </a:lnTo>
                <a:cubicBezTo>
                  <a:pt x="1858024" y="2716160"/>
                  <a:pt x="1835707" y="2747653"/>
                  <a:pt x="1803902" y="2761105"/>
                </a:cubicBezTo>
                <a:lnTo>
                  <a:pt x="1779225" y="2766087"/>
                </a:lnTo>
                <a:lnTo>
                  <a:pt x="1779225" y="2954379"/>
                </a:lnTo>
                <a:cubicBezTo>
                  <a:pt x="1779225" y="2959800"/>
                  <a:pt x="1774830" y="2964195"/>
                  <a:pt x="1769409" y="2964195"/>
                </a:cubicBezTo>
                <a:cubicBezTo>
                  <a:pt x="1763988" y="2964195"/>
                  <a:pt x="1759593" y="2959800"/>
                  <a:pt x="1759593" y="2954379"/>
                </a:cubicBezTo>
                <a:lnTo>
                  <a:pt x="1759593" y="2766087"/>
                </a:lnTo>
                <a:lnTo>
                  <a:pt x="1734916" y="2761105"/>
                </a:lnTo>
                <a:cubicBezTo>
                  <a:pt x="1703110" y="2747653"/>
                  <a:pt x="1680794" y="2716160"/>
                  <a:pt x="1680794" y="2679454"/>
                </a:cubicBezTo>
                <a:lnTo>
                  <a:pt x="1680794" y="2324152"/>
                </a:lnTo>
                <a:cubicBezTo>
                  <a:pt x="1680794" y="2287446"/>
                  <a:pt x="1703110" y="2255953"/>
                  <a:pt x="1734916" y="2242501"/>
                </a:cubicBezTo>
                <a:lnTo>
                  <a:pt x="1759593" y="2237519"/>
                </a:lnTo>
                <a:lnTo>
                  <a:pt x="1759593" y="2188748"/>
                </a:lnTo>
                <a:cubicBezTo>
                  <a:pt x="1759593" y="2183327"/>
                  <a:pt x="1763988" y="2178932"/>
                  <a:pt x="1769409" y="2178932"/>
                </a:cubicBezTo>
                <a:close/>
                <a:moveTo>
                  <a:pt x="1128304" y="1983674"/>
                </a:moveTo>
                <a:cubicBezTo>
                  <a:pt x="1133725" y="1983674"/>
                  <a:pt x="1138120" y="1988069"/>
                  <a:pt x="1138120" y="1993490"/>
                </a:cubicBezTo>
                <a:lnTo>
                  <a:pt x="1138120" y="2159159"/>
                </a:lnTo>
                <a:lnTo>
                  <a:pt x="1171295" y="2165857"/>
                </a:lnTo>
                <a:cubicBezTo>
                  <a:pt x="1203100" y="2179309"/>
                  <a:pt x="1225417" y="2210802"/>
                  <a:pt x="1225417" y="2247508"/>
                </a:cubicBezTo>
                <a:lnTo>
                  <a:pt x="1225417" y="2826481"/>
                </a:lnTo>
                <a:cubicBezTo>
                  <a:pt x="1225417" y="2863187"/>
                  <a:pt x="1203100" y="2894680"/>
                  <a:pt x="1171295" y="2908132"/>
                </a:cubicBezTo>
                <a:lnTo>
                  <a:pt x="1138120" y="2914830"/>
                </a:lnTo>
                <a:lnTo>
                  <a:pt x="1138120" y="3282629"/>
                </a:lnTo>
                <a:cubicBezTo>
                  <a:pt x="1138120" y="3288050"/>
                  <a:pt x="1133725" y="3292445"/>
                  <a:pt x="1128304" y="3292445"/>
                </a:cubicBezTo>
                <a:cubicBezTo>
                  <a:pt x="1122883" y="3292445"/>
                  <a:pt x="1118488" y="3288050"/>
                  <a:pt x="1118488" y="3282629"/>
                </a:cubicBezTo>
                <a:lnTo>
                  <a:pt x="1118488" y="2911399"/>
                </a:lnTo>
                <a:lnTo>
                  <a:pt x="1102309" y="2908132"/>
                </a:lnTo>
                <a:cubicBezTo>
                  <a:pt x="1070503" y="2894680"/>
                  <a:pt x="1048187" y="2863187"/>
                  <a:pt x="1048187" y="2826481"/>
                </a:cubicBezTo>
                <a:lnTo>
                  <a:pt x="1048187" y="2247508"/>
                </a:lnTo>
                <a:cubicBezTo>
                  <a:pt x="1048187" y="2210802"/>
                  <a:pt x="1070503" y="2179309"/>
                  <a:pt x="1102309" y="2165857"/>
                </a:cubicBezTo>
                <a:lnTo>
                  <a:pt x="1118488" y="2162590"/>
                </a:lnTo>
                <a:lnTo>
                  <a:pt x="1118488" y="1993490"/>
                </a:lnTo>
                <a:cubicBezTo>
                  <a:pt x="1118488" y="1988069"/>
                  <a:pt x="1122883" y="1983674"/>
                  <a:pt x="1128304" y="1983674"/>
                </a:cubicBezTo>
                <a:close/>
                <a:moveTo>
                  <a:pt x="909984" y="1982807"/>
                </a:moveTo>
                <a:cubicBezTo>
                  <a:pt x="915405" y="1982807"/>
                  <a:pt x="919800" y="1987202"/>
                  <a:pt x="919800" y="1992623"/>
                </a:cubicBezTo>
                <a:lnTo>
                  <a:pt x="919800" y="2156990"/>
                </a:lnTo>
                <a:lnTo>
                  <a:pt x="944477" y="2161972"/>
                </a:lnTo>
                <a:cubicBezTo>
                  <a:pt x="976282" y="2175424"/>
                  <a:pt x="998599" y="2206917"/>
                  <a:pt x="998599" y="2243623"/>
                </a:cubicBezTo>
                <a:lnTo>
                  <a:pt x="998599" y="2507255"/>
                </a:lnTo>
                <a:cubicBezTo>
                  <a:pt x="998599" y="2543961"/>
                  <a:pt x="976282" y="2575454"/>
                  <a:pt x="944477" y="2588906"/>
                </a:cubicBezTo>
                <a:lnTo>
                  <a:pt x="919800" y="2593888"/>
                </a:lnTo>
                <a:lnTo>
                  <a:pt x="919800" y="2758254"/>
                </a:lnTo>
                <a:cubicBezTo>
                  <a:pt x="919800" y="2763675"/>
                  <a:pt x="915405" y="2768070"/>
                  <a:pt x="909984" y="2768070"/>
                </a:cubicBezTo>
                <a:cubicBezTo>
                  <a:pt x="904563" y="2768070"/>
                  <a:pt x="900168" y="2763675"/>
                  <a:pt x="900168" y="2758254"/>
                </a:cubicBezTo>
                <a:lnTo>
                  <a:pt x="900168" y="2593888"/>
                </a:lnTo>
                <a:lnTo>
                  <a:pt x="875491" y="2588906"/>
                </a:lnTo>
                <a:cubicBezTo>
                  <a:pt x="843685" y="2575454"/>
                  <a:pt x="821369" y="2543961"/>
                  <a:pt x="821369" y="2507255"/>
                </a:cubicBezTo>
                <a:lnTo>
                  <a:pt x="821369" y="2243623"/>
                </a:lnTo>
                <a:cubicBezTo>
                  <a:pt x="821369" y="2206917"/>
                  <a:pt x="843685" y="2175424"/>
                  <a:pt x="875491" y="2161972"/>
                </a:cubicBezTo>
                <a:lnTo>
                  <a:pt x="900168" y="2156990"/>
                </a:lnTo>
                <a:lnTo>
                  <a:pt x="900168" y="1992623"/>
                </a:lnTo>
                <a:cubicBezTo>
                  <a:pt x="900168" y="1987202"/>
                  <a:pt x="904563" y="1982807"/>
                  <a:pt x="909984" y="1982807"/>
                </a:cubicBezTo>
                <a:close/>
                <a:moveTo>
                  <a:pt x="497087" y="1926567"/>
                </a:moveTo>
                <a:cubicBezTo>
                  <a:pt x="502508" y="1926567"/>
                  <a:pt x="506903" y="1930962"/>
                  <a:pt x="506903" y="1936383"/>
                </a:cubicBezTo>
                <a:lnTo>
                  <a:pt x="506903" y="2362503"/>
                </a:lnTo>
                <a:lnTo>
                  <a:pt x="531580" y="2367485"/>
                </a:lnTo>
                <a:cubicBezTo>
                  <a:pt x="563385" y="2380937"/>
                  <a:pt x="585702" y="2412430"/>
                  <a:pt x="585702" y="2449136"/>
                </a:cubicBezTo>
                <a:lnTo>
                  <a:pt x="585702" y="2815710"/>
                </a:lnTo>
                <a:cubicBezTo>
                  <a:pt x="585702" y="2852416"/>
                  <a:pt x="563385" y="2883909"/>
                  <a:pt x="531580" y="2897361"/>
                </a:cubicBezTo>
                <a:lnTo>
                  <a:pt x="506903" y="2902343"/>
                </a:lnTo>
                <a:lnTo>
                  <a:pt x="506903" y="3225522"/>
                </a:lnTo>
                <a:cubicBezTo>
                  <a:pt x="506903" y="3230943"/>
                  <a:pt x="502508" y="3235338"/>
                  <a:pt x="497087" y="3235338"/>
                </a:cubicBezTo>
                <a:cubicBezTo>
                  <a:pt x="491666" y="3235338"/>
                  <a:pt x="487271" y="3230943"/>
                  <a:pt x="487271" y="3225522"/>
                </a:cubicBezTo>
                <a:lnTo>
                  <a:pt x="487271" y="2902343"/>
                </a:lnTo>
                <a:lnTo>
                  <a:pt x="462594" y="2897361"/>
                </a:lnTo>
                <a:cubicBezTo>
                  <a:pt x="430788" y="2883909"/>
                  <a:pt x="408472" y="2852416"/>
                  <a:pt x="408472" y="2815710"/>
                </a:cubicBezTo>
                <a:lnTo>
                  <a:pt x="408472" y="2449136"/>
                </a:lnTo>
                <a:cubicBezTo>
                  <a:pt x="408472" y="2412430"/>
                  <a:pt x="430788" y="2380937"/>
                  <a:pt x="462594" y="2367485"/>
                </a:cubicBezTo>
                <a:lnTo>
                  <a:pt x="487271" y="2362503"/>
                </a:lnTo>
                <a:lnTo>
                  <a:pt x="487271" y="1936383"/>
                </a:lnTo>
                <a:cubicBezTo>
                  <a:pt x="487271" y="1930962"/>
                  <a:pt x="491666" y="1926567"/>
                  <a:pt x="497087" y="1926567"/>
                </a:cubicBezTo>
                <a:close/>
                <a:moveTo>
                  <a:pt x="2606562" y="1886068"/>
                </a:moveTo>
                <a:cubicBezTo>
                  <a:pt x="2611983" y="1886068"/>
                  <a:pt x="2616378" y="1890463"/>
                  <a:pt x="2616378" y="1895884"/>
                </a:cubicBezTo>
                <a:lnTo>
                  <a:pt x="2616378" y="2322005"/>
                </a:lnTo>
                <a:lnTo>
                  <a:pt x="2641055" y="2326987"/>
                </a:lnTo>
                <a:cubicBezTo>
                  <a:pt x="2672860" y="2340439"/>
                  <a:pt x="2695177" y="2371932"/>
                  <a:pt x="2695177" y="2408638"/>
                </a:cubicBezTo>
                <a:lnTo>
                  <a:pt x="2695177" y="2491460"/>
                </a:lnTo>
                <a:cubicBezTo>
                  <a:pt x="2695177" y="2528166"/>
                  <a:pt x="2672860" y="2559659"/>
                  <a:pt x="2641055" y="2573111"/>
                </a:cubicBezTo>
                <a:lnTo>
                  <a:pt x="2616378" y="2578093"/>
                </a:lnTo>
                <a:lnTo>
                  <a:pt x="2616378" y="3185023"/>
                </a:lnTo>
                <a:cubicBezTo>
                  <a:pt x="2616378" y="3190444"/>
                  <a:pt x="2611983" y="3194839"/>
                  <a:pt x="2606562" y="3194839"/>
                </a:cubicBezTo>
                <a:cubicBezTo>
                  <a:pt x="2601141" y="3194839"/>
                  <a:pt x="2596746" y="3190444"/>
                  <a:pt x="2596746" y="3185023"/>
                </a:cubicBezTo>
                <a:lnTo>
                  <a:pt x="2596746" y="2578093"/>
                </a:lnTo>
                <a:lnTo>
                  <a:pt x="2572069" y="2573111"/>
                </a:lnTo>
                <a:cubicBezTo>
                  <a:pt x="2540264" y="2559659"/>
                  <a:pt x="2517947" y="2528166"/>
                  <a:pt x="2517947" y="2491460"/>
                </a:cubicBezTo>
                <a:lnTo>
                  <a:pt x="2517947" y="2408638"/>
                </a:lnTo>
                <a:cubicBezTo>
                  <a:pt x="2517947" y="2371932"/>
                  <a:pt x="2540264" y="2340439"/>
                  <a:pt x="2572069" y="2326987"/>
                </a:cubicBezTo>
                <a:lnTo>
                  <a:pt x="2596746" y="2322005"/>
                </a:lnTo>
                <a:lnTo>
                  <a:pt x="2596746" y="1895884"/>
                </a:lnTo>
                <a:cubicBezTo>
                  <a:pt x="2596746" y="1890463"/>
                  <a:pt x="2601141" y="1886068"/>
                  <a:pt x="2606562" y="1886068"/>
                </a:cubicBezTo>
                <a:close/>
                <a:moveTo>
                  <a:pt x="2840476" y="1806142"/>
                </a:moveTo>
                <a:cubicBezTo>
                  <a:pt x="2845897" y="1806142"/>
                  <a:pt x="2850292" y="1810537"/>
                  <a:pt x="2850292" y="1815958"/>
                </a:cubicBezTo>
                <a:lnTo>
                  <a:pt x="2850292" y="1980325"/>
                </a:lnTo>
                <a:lnTo>
                  <a:pt x="2874969" y="1985307"/>
                </a:lnTo>
                <a:cubicBezTo>
                  <a:pt x="2906774" y="1998759"/>
                  <a:pt x="2929091" y="2030252"/>
                  <a:pt x="2929091" y="2066958"/>
                </a:cubicBezTo>
                <a:lnTo>
                  <a:pt x="2929091" y="2173279"/>
                </a:lnTo>
                <a:cubicBezTo>
                  <a:pt x="2929091" y="2209985"/>
                  <a:pt x="2906774" y="2241478"/>
                  <a:pt x="2874969" y="2254930"/>
                </a:cubicBezTo>
                <a:lnTo>
                  <a:pt x="2850292" y="2259912"/>
                </a:lnTo>
                <a:lnTo>
                  <a:pt x="2850292" y="2581589"/>
                </a:lnTo>
                <a:cubicBezTo>
                  <a:pt x="2850292" y="2587010"/>
                  <a:pt x="2845897" y="2591405"/>
                  <a:pt x="2840476" y="2591405"/>
                </a:cubicBezTo>
                <a:cubicBezTo>
                  <a:pt x="2835055" y="2591405"/>
                  <a:pt x="2830660" y="2587010"/>
                  <a:pt x="2830660" y="2581589"/>
                </a:cubicBezTo>
                <a:lnTo>
                  <a:pt x="2830660" y="2259912"/>
                </a:lnTo>
                <a:lnTo>
                  <a:pt x="2805983" y="2254930"/>
                </a:lnTo>
                <a:cubicBezTo>
                  <a:pt x="2774178" y="2241478"/>
                  <a:pt x="2751861" y="2209985"/>
                  <a:pt x="2751861" y="2173279"/>
                </a:cubicBezTo>
                <a:lnTo>
                  <a:pt x="2751861" y="2066958"/>
                </a:lnTo>
                <a:cubicBezTo>
                  <a:pt x="2751861" y="2030252"/>
                  <a:pt x="2774178" y="1998759"/>
                  <a:pt x="2805983" y="1985307"/>
                </a:cubicBezTo>
                <a:lnTo>
                  <a:pt x="2830660" y="1980325"/>
                </a:lnTo>
                <a:lnTo>
                  <a:pt x="2830660" y="1815958"/>
                </a:lnTo>
                <a:cubicBezTo>
                  <a:pt x="2830660" y="1810537"/>
                  <a:pt x="2835055" y="1806142"/>
                  <a:pt x="2840476" y="1806142"/>
                </a:cubicBezTo>
                <a:close/>
                <a:moveTo>
                  <a:pt x="1992724" y="1794812"/>
                </a:moveTo>
                <a:cubicBezTo>
                  <a:pt x="1998145" y="1794812"/>
                  <a:pt x="2002540" y="1799207"/>
                  <a:pt x="2002540" y="1804628"/>
                </a:cubicBezTo>
                <a:lnTo>
                  <a:pt x="2002540" y="1853399"/>
                </a:lnTo>
                <a:lnTo>
                  <a:pt x="2027217" y="1858381"/>
                </a:lnTo>
                <a:cubicBezTo>
                  <a:pt x="2059022" y="1871833"/>
                  <a:pt x="2081339" y="1903326"/>
                  <a:pt x="2081339" y="1940032"/>
                </a:cubicBezTo>
                <a:lnTo>
                  <a:pt x="2081339" y="2324137"/>
                </a:lnTo>
                <a:cubicBezTo>
                  <a:pt x="2081339" y="2360843"/>
                  <a:pt x="2059022" y="2392336"/>
                  <a:pt x="2027217" y="2405788"/>
                </a:cubicBezTo>
                <a:lnTo>
                  <a:pt x="2002540" y="2410770"/>
                </a:lnTo>
                <a:lnTo>
                  <a:pt x="2002540" y="2570259"/>
                </a:lnTo>
                <a:cubicBezTo>
                  <a:pt x="2002540" y="2575680"/>
                  <a:pt x="1998145" y="2580075"/>
                  <a:pt x="1992724" y="2580075"/>
                </a:cubicBezTo>
                <a:cubicBezTo>
                  <a:pt x="1987303" y="2580075"/>
                  <a:pt x="1982908" y="2575680"/>
                  <a:pt x="1982908" y="2570259"/>
                </a:cubicBezTo>
                <a:lnTo>
                  <a:pt x="1982908" y="2410770"/>
                </a:lnTo>
                <a:lnTo>
                  <a:pt x="1958231" y="2405788"/>
                </a:lnTo>
                <a:cubicBezTo>
                  <a:pt x="1926425" y="2392336"/>
                  <a:pt x="1904109" y="2360843"/>
                  <a:pt x="1904109" y="2324137"/>
                </a:cubicBezTo>
                <a:lnTo>
                  <a:pt x="1904109" y="1940032"/>
                </a:lnTo>
                <a:cubicBezTo>
                  <a:pt x="1904109" y="1903326"/>
                  <a:pt x="1926425" y="1871833"/>
                  <a:pt x="1958231" y="1858381"/>
                </a:cubicBezTo>
                <a:lnTo>
                  <a:pt x="1982908" y="1853399"/>
                </a:lnTo>
                <a:lnTo>
                  <a:pt x="1982908" y="1804628"/>
                </a:lnTo>
                <a:cubicBezTo>
                  <a:pt x="1982908" y="1799207"/>
                  <a:pt x="1987303" y="1794812"/>
                  <a:pt x="1992724" y="1794812"/>
                </a:cubicBezTo>
                <a:close/>
                <a:moveTo>
                  <a:pt x="2403979" y="1390802"/>
                </a:moveTo>
                <a:cubicBezTo>
                  <a:pt x="2409400" y="1390802"/>
                  <a:pt x="2413795" y="1395197"/>
                  <a:pt x="2413795" y="1400618"/>
                </a:cubicBezTo>
                <a:lnTo>
                  <a:pt x="2413795" y="1851600"/>
                </a:lnTo>
                <a:lnTo>
                  <a:pt x="2438472" y="1856582"/>
                </a:lnTo>
                <a:cubicBezTo>
                  <a:pt x="2470277" y="1870034"/>
                  <a:pt x="2492594" y="1901527"/>
                  <a:pt x="2492594" y="1938233"/>
                </a:cubicBezTo>
                <a:lnTo>
                  <a:pt x="2492594" y="2495078"/>
                </a:lnTo>
                <a:cubicBezTo>
                  <a:pt x="2492594" y="2531784"/>
                  <a:pt x="2470277" y="2563277"/>
                  <a:pt x="2438472" y="2576729"/>
                </a:cubicBezTo>
                <a:lnTo>
                  <a:pt x="2413795" y="2581711"/>
                </a:lnTo>
                <a:lnTo>
                  <a:pt x="2413795" y="2764739"/>
                </a:lnTo>
                <a:cubicBezTo>
                  <a:pt x="2413795" y="2770160"/>
                  <a:pt x="2409400" y="2774555"/>
                  <a:pt x="2403979" y="2774555"/>
                </a:cubicBezTo>
                <a:cubicBezTo>
                  <a:pt x="2398558" y="2774555"/>
                  <a:pt x="2394163" y="2770160"/>
                  <a:pt x="2394163" y="2764739"/>
                </a:cubicBezTo>
                <a:lnTo>
                  <a:pt x="2394163" y="2581711"/>
                </a:lnTo>
                <a:lnTo>
                  <a:pt x="2369486" y="2576729"/>
                </a:lnTo>
                <a:cubicBezTo>
                  <a:pt x="2337681" y="2563277"/>
                  <a:pt x="2315364" y="2531784"/>
                  <a:pt x="2315364" y="2495078"/>
                </a:cubicBezTo>
                <a:lnTo>
                  <a:pt x="2315364" y="1938233"/>
                </a:lnTo>
                <a:cubicBezTo>
                  <a:pt x="2315364" y="1901527"/>
                  <a:pt x="2337681" y="1870034"/>
                  <a:pt x="2369486" y="1856582"/>
                </a:cubicBezTo>
                <a:lnTo>
                  <a:pt x="2394163" y="1851600"/>
                </a:lnTo>
                <a:lnTo>
                  <a:pt x="2394163" y="1400618"/>
                </a:lnTo>
                <a:cubicBezTo>
                  <a:pt x="2394163" y="1395197"/>
                  <a:pt x="2398558" y="1390802"/>
                  <a:pt x="2403979" y="1390802"/>
                </a:cubicBezTo>
                <a:close/>
                <a:moveTo>
                  <a:pt x="3254626" y="660517"/>
                </a:moveTo>
                <a:cubicBezTo>
                  <a:pt x="3260047" y="660517"/>
                  <a:pt x="3264442" y="664912"/>
                  <a:pt x="3264442" y="670333"/>
                </a:cubicBezTo>
                <a:lnTo>
                  <a:pt x="3264442" y="834700"/>
                </a:lnTo>
                <a:lnTo>
                  <a:pt x="3289119" y="839682"/>
                </a:lnTo>
                <a:cubicBezTo>
                  <a:pt x="3320924" y="853134"/>
                  <a:pt x="3343241" y="884627"/>
                  <a:pt x="3343241" y="921333"/>
                </a:cubicBezTo>
                <a:lnTo>
                  <a:pt x="3343241" y="1022759"/>
                </a:lnTo>
                <a:cubicBezTo>
                  <a:pt x="3343241" y="1059465"/>
                  <a:pt x="3320924" y="1090958"/>
                  <a:pt x="3289119" y="1104410"/>
                </a:cubicBezTo>
                <a:lnTo>
                  <a:pt x="3264442" y="1109392"/>
                </a:lnTo>
                <a:lnTo>
                  <a:pt x="3264442" y="1435964"/>
                </a:lnTo>
                <a:cubicBezTo>
                  <a:pt x="3264442" y="1441385"/>
                  <a:pt x="3260047" y="1445780"/>
                  <a:pt x="3254626" y="1445780"/>
                </a:cubicBezTo>
                <a:cubicBezTo>
                  <a:pt x="3249205" y="1445780"/>
                  <a:pt x="3244810" y="1441385"/>
                  <a:pt x="3244810" y="1435964"/>
                </a:cubicBezTo>
                <a:lnTo>
                  <a:pt x="3244810" y="1109392"/>
                </a:lnTo>
                <a:lnTo>
                  <a:pt x="3220133" y="1104410"/>
                </a:lnTo>
                <a:cubicBezTo>
                  <a:pt x="3188328" y="1090958"/>
                  <a:pt x="3166011" y="1059465"/>
                  <a:pt x="3166011" y="1022759"/>
                </a:cubicBezTo>
                <a:lnTo>
                  <a:pt x="3166011" y="921333"/>
                </a:lnTo>
                <a:cubicBezTo>
                  <a:pt x="3166011" y="884627"/>
                  <a:pt x="3188328" y="853134"/>
                  <a:pt x="3220133" y="839682"/>
                </a:cubicBezTo>
                <a:lnTo>
                  <a:pt x="3244810" y="834700"/>
                </a:lnTo>
                <a:lnTo>
                  <a:pt x="3244810" y="670333"/>
                </a:lnTo>
                <a:cubicBezTo>
                  <a:pt x="3244810" y="664912"/>
                  <a:pt x="3249205" y="660517"/>
                  <a:pt x="3254626" y="660517"/>
                </a:cubicBezTo>
                <a:close/>
                <a:moveTo>
                  <a:pt x="3458276" y="571537"/>
                </a:moveTo>
                <a:cubicBezTo>
                  <a:pt x="3463697" y="571537"/>
                  <a:pt x="3468092" y="575932"/>
                  <a:pt x="3468092" y="581353"/>
                </a:cubicBezTo>
                <a:lnTo>
                  <a:pt x="3468092" y="1007473"/>
                </a:lnTo>
                <a:lnTo>
                  <a:pt x="3492769" y="1012455"/>
                </a:lnTo>
                <a:cubicBezTo>
                  <a:pt x="3524574" y="1025907"/>
                  <a:pt x="3546891" y="1057400"/>
                  <a:pt x="3546891" y="1094106"/>
                </a:cubicBezTo>
                <a:lnTo>
                  <a:pt x="3546891" y="1357738"/>
                </a:lnTo>
                <a:cubicBezTo>
                  <a:pt x="3546891" y="1394444"/>
                  <a:pt x="3524574" y="1425937"/>
                  <a:pt x="3492769" y="1439389"/>
                </a:cubicBezTo>
                <a:lnTo>
                  <a:pt x="3468092" y="1444371"/>
                </a:lnTo>
                <a:lnTo>
                  <a:pt x="3468092" y="1870492"/>
                </a:lnTo>
                <a:cubicBezTo>
                  <a:pt x="3468092" y="1875913"/>
                  <a:pt x="3463697" y="1880308"/>
                  <a:pt x="3458276" y="1880308"/>
                </a:cubicBezTo>
                <a:cubicBezTo>
                  <a:pt x="3452855" y="1880308"/>
                  <a:pt x="3448460" y="1875913"/>
                  <a:pt x="3448460" y="1870492"/>
                </a:cubicBezTo>
                <a:lnTo>
                  <a:pt x="3448460" y="1444371"/>
                </a:lnTo>
                <a:lnTo>
                  <a:pt x="3423783" y="1439389"/>
                </a:lnTo>
                <a:cubicBezTo>
                  <a:pt x="3391978" y="1425937"/>
                  <a:pt x="3369661" y="1394444"/>
                  <a:pt x="3369661" y="1357738"/>
                </a:cubicBezTo>
                <a:lnTo>
                  <a:pt x="3369661" y="1094106"/>
                </a:lnTo>
                <a:cubicBezTo>
                  <a:pt x="3369661" y="1057400"/>
                  <a:pt x="3391978" y="1025907"/>
                  <a:pt x="3423783" y="1012455"/>
                </a:cubicBezTo>
                <a:lnTo>
                  <a:pt x="3448460" y="1007473"/>
                </a:lnTo>
                <a:lnTo>
                  <a:pt x="3448460" y="581353"/>
                </a:lnTo>
                <a:cubicBezTo>
                  <a:pt x="3448460" y="575932"/>
                  <a:pt x="3452855" y="571537"/>
                  <a:pt x="3458276" y="571537"/>
                </a:cubicBezTo>
                <a:close/>
                <a:moveTo>
                  <a:pt x="4109645" y="336530"/>
                </a:moveTo>
                <a:cubicBezTo>
                  <a:pt x="4115066" y="336530"/>
                  <a:pt x="4119461" y="340925"/>
                  <a:pt x="4119461" y="346346"/>
                </a:cubicBezTo>
                <a:lnTo>
                  <a:pt x="4119461" y="395117"/>
                </a:lnTo>
                <a:lnTo>
                  <a:pt x="4144138" y="400099"/>
                </a:lnTo>
                <a:cubicBezTo>
                  <a:pt x="4175943" y="413551"/>
                  <a:pt x="4198260" y="445044"/>
                  <a:pt x="4198260" y="481750"/>
                </a:cubicBezTo>
                <a:lnTo>
                  <a:pt x="4198260" y="745382"/>
                </a:lnTo>
                <a:cubicBezTo>
                  <a:pt x="4198260" y="782088"/>
                  <a:pt x="4175943" y="813581"/>
                  <a:pt x="4144138" y="827033"/>
                </a:cubicBezTo>
                <a:lnTo>
                  <a:pt x="4119461" y="832015"/>
                </a:lnTo>
                <a:lnTo>
                  <a:pt x="4119461" y="1111977"/>
                </a:lnTo>
                <a:cubicBezTo>
                  <a:pt x="4119461" y="1117398"/>
                  <a:pt x="4115066" y="1121793"/>
                  <a:pt x="4109645" y="1121793"/>
                </a:cubicBezTo>
                <a:cubicBezTo>
                  <a:pt x="4104224" y="1121793"/>
                  <a:pt x="4099829" y="1117398"/>
                  <a:pt x="4099829" y="1111977"/>
                </a:cubicBezTo>
                <a:lnTo>
                  <a:pt x="4099829" y="832015"/>
                </a:lnTo>
                <a:lnTo>
                  <a:pt x="4075152" y="827033"/>
                </a:lnTo>
                <a:cubicBezTo>
                  <a:pt x="4043347" y="813581"/>
                  <a:pt x="4021030" y="782088"/>
                  <a:pt x="4021030" y="745382"/>
                </a:cubicBezTo>
                <a:lnTo>
                  <a:pt x="4021030" y="481750"/>
                </a:lnTo>
                <a:cubicBezTo>
                  <a:pt x="4021030" y="445044"/>
                  <a:pt x="4043347" y="413551"/>
                  <a:pt x="4075152" y="400099"/>
                </a:cubicBezTo>
                <a:lnTo>
                  <a:pt x="4099829" y="395117"/>
                </a:lnTo>
                <a:lnTo>
                  <a:pt x="4099829" y="346346"/>
                </a:lnTo>
                <a:cubicBezTo>
                  <a:pt x="4099829" y="340925"/>
                  <a:pt x="4104224" y="336530"/>
                  <a:pt x="4109645" y="336530"/>
                </a:cubicBezTo>
                <a:close/>
                <a:moveTo>
                  <a:pt x="4332492" y="75971"/>
                </a:moveTo>
                <a:cubicBezTo>
                  <a:pt x="4337913" y="75971"/>
                  <a:pt x="4342308" y="80366"/>
                  <a:pt x="4342308" y="85787"/>
                </a:cubicBezTo>
                <a:lnTo>
                  <a:pt x="4342308" y="536770"/>
                </a:lnTo>
                <a:lnTo>
                  <a:pt x="4366985" y="541752"/>
                </a:lnTo>
                <a:cubicBezTo>
                  <a:pt x="4398790" y="555204"/>
                  <a:pt x="4421107" y="586697"/>
                  <a:pt x="4421107" y="623403"/>
                </a:cubicBezTo>
                <a:lnTo>
                  <a:pt x="4421107" y="881423"/>
                </a:lnTo>
                <a:cubicBezTo>
                  <a:pt x="4421107" y="918129"/>
                  <a:pt x="4398790" y="949622"/>
                  <a:pt x="4366985" y="963074"/>
                </a:cubicBezTo>
                <a:lnTo>
                  <a:pt x="4342308" y="968056"/>
                </a:lnTo>
                <a:lnTo>
                  <a:pt x="4342308" y="1449908"/>
                </a:lnTo>
                <a:cubicBezTo>
                  <a:pt x="4342308" y="1455329"/>
                  <a:pt x="4337913" y="1459724"/>
                  <a:pt x="4332492" y="1459724"/>
                </a:cubicBezTo>
                <a:cubicBezTo>
                  <a:pt x="4327071" y="1459724"/>
                  <a:pt x="4322676" y="1455329"/>
                  <a:pt x="4322676" y="1449908"/>
                </a:cubicBezTo>
                <a:lnTo>
                  <a:pt x="4322676" y="968056"/>
                </a:lnTo>
                <a:lnTo>
                  <a:pt x="4297999" y="963074"/>
                </a:lnTo>
                <a:cubicBezTo>
                  <a:pt x="4266194" y="949622"/>
                  <a:pt x="4243877" y="918129"/>
                  <a:pt x="4243877" y="881423"/>
                </a:cubicBezTo>
                <a:lnTo>
                  <a:pt x="4243877" y="623403"/>
                </a:lnTo>
                <a:cubicBezTo>
                  <a:pt x="4243877" y="586697"/>
                  <a:pt x="4266194" y="555204"/>
                  <a:pt x="4297999" y="541752"/>
                </a:cubicBezTo>
                <a:lnTo>
                  <a:pt x="4322676" y="536770"/>
                </a:lnTo>
                <a:lnTo>
                  <a:pt x="4322676" y="85787"/>
                </a:lnTo>
                <a:cubicBezTo>
                  <a:pt x="4322676" y="80366"/>
                  <a:pt x="4327071" y="75971"/>
                  <a:pt x="4332492" y="75971"/>
                </a:cubicBezTo>
                <a:close/>
                <a:moveTo>
                  <a:pt x="4747323" y="75282"/>
                </a:moveTo>
                <a:cubicBezTo>
                  <a:pt x="4752744" y="75282"/>
                  <a:pt x="4757139" y="79677"/>
                  <a:pt x="4757139" y="85098"/>
                </a:cubicBezTo>
                <a:lnTo>
                  <a:pt x="4757139" y="133870"/>
                </a:lnTo>
                <a:lnTo>
                  <a:pt x="4781816" y="138852"/>
                </a:lnTo>
                <a:cubicBezTo>
                  <a:pt x="4813621" y="152304"/>
                  <a:pt x="4835938" y="183797"/>
                  <a:pt x="4835938" y="220503"/>
                </a:cubicBezTo>
                <a:lnTo>
                  <a:pt x="4835938" y="634233"/>
                </a:lnTo>
                <a:cubicBezTo>
                  <a:pt x="4835938" y="670939"/>
                  <a:pt x="4813621" y="702432"/>
                  <a:pt x="4781816" y="715884"/>
                </a:cubicBezTo>
                <a:lnTo>
                  <a:pt x="4757139" y="720866"/>
                </a:lnTo>
                <a:lnTo>
                  <a:pt x="4757139" y="850729"/>
                </a:lnTo>
                <a:cubicBezTo>
                  <a:pt x="4757139" y="856150"/>
                  <a:pt x="4752744" y="860545"/>
                  <a:pt x="4747323" y="860545"/>
                </a:cubicBezTo>
                <a:cubicBezTo>
                  <a:pt x="4741902" y="860545"/>
                  <a:pt x="4737507" y="856150"/>
                  <a:pt x="4737507" y="850729"/>
                </a:cubicBezTo>
                <a:lnTo>
                  <a:pt x="4737507" y="720866"/>
                </a:lnTo>
                <a:lnTo>
                  <a:pt x="4712830" y="715884"/>
                </a:lnTo>
                <a:cubicBezTo>
                  <a:pt x="4681025" y="702432"/>
                  <a:pt x="4658708" y="670939"/>
                  <a:pt x="4658708" y="634233"/>
                </a:cubicBezTo>
                <a:lnTo>
                  <a:pt x="4658708" y="220503"/>
                </a:lnTo>
                <a:cubicBezTo>
                  <a:pt x="4658708" y="183797"/>
                  <a:pt x="4681025" y="152304"/>
                  <a:pt x="4712830" y="138852"/>
                </a:cubicBezTo>
                <a:lnTo>
                  <a:pt x="4737507" y="133870"/>
                </a:lnTo>
                <a:lnTo>
                  <a:pt x="4737507" y="85098"/>
                </a:lnTo>
                <a:cubicBezTo>
                  <a:pt x="4737507" y="79677"/>
                  <a:pt x="4741902" y="75282"/>
                  <a:pt x="4747323" y="75282"/>
                </a:cubicBezTo>
                <a:close/>
                <a:moveTo>
                  <a:pt x="3905560" y="53233"/>
                </a:moveTo>
                <a:cubicBezTo>
                  <a:pt x="3910981" y="53233"/>
                  <a:pt x="3915376" y="57628"/>
                  <a:pt x="3915376" y="63049"/>
                </a:cubicBezTo>
                <a:lnTo>
                  <a:pt x="3915376" y="489169"/>
                </a:lnTo>
                <a:lnTo>
                  <a:pt x="3940053" y="494151"/>
                </a:lnTo>
                <a:cubicBezTo>
                  <a:pt x="3971858" y="507603"/>
                  <a:pt x="3994175" y="539096"/>
                  <a:pt x="3994175" y="575802"/>
                </a:cubicBezTo>
                <a:lnTo>
                  <a:pt x="3994175" y="839434"/>
                </a:lnTo>
                <a:cubicBezTo>
                  <a:pt x="3994175" y="876140"/>
                  <a:pt x="3971858" y="907633"/>
                  <a:pt x="3940053" y="921085"/>
                </a:cubicBezTo>
                <a:lnTo>
                  <a:pt x="3915376" y="926067"/>
                </a:lnTo>
                <a:lnTo>
                  <a:pt x="3915376" y="1352188"/>
                </a:lnTo>
                <a:cubicBezTo>
                  <a:pt x="3915376" y="1357609"/>
                  <a:pt x="3910981" y="1362004"/>
                  <a:pt x="3905560" y="1362004"/>
                </a:cubicBezTo>
                <a:cubicBezTo>
                  <a:pt x="3900139" y="1362004"/>
                  <a:pt x="3895744" y="1357609"/>
                  <a:pt x="3895744" y="1352188"/>
                </a:cubicBezTo>
                <a:lnTo>
                  <a:pt x="3895744" y="926067"/>
                </a:lnTo>
                <a:lnTo>
                  <a:pt x="3871067" y="921085"/>
                </a:lnTo>
                <a:cubicBezTo>
                  <a:pt x="3839262" y="907633"/>
                  <a:pt x="3816945" y="876140"/>
                  <a:pt x="3816945" y="839434"/>
                </a:cubicBezTo>
                <a:lnTo>
                  <a:pt x="3816945" y="575802"/>
                </a:lnTo>
                <a:cubicBezTo>
                  <a:pt x="3816945" y="539096"/>
                  <a:pt x="3839262" y="507603"/>
                  <a:pt x="3871067" y="494151"/>
                </a:cubicBezTo>
                <a:lnTo>
                  <a:pt x="3895744" y="489169"/>
                </a:lnTo>
                <a:lnTo>
                  <a:pt x="3895744" y="63049"/>
                </a:lnTo>
                <a:cubicBezTo>
                  <a:pt x="3895744" y="57628"/>
                  <a:pt x="3900139" y="53233"/>
                  <a:pt x="3905560" y="53233"/>
                </a:cubicBezTo>
                <a:close/>
                <a:moveTo>
                  <a:pt x="4973990" y="0"/>
                </a:moveTo>
                <a:cubicBezTo>
                  <a:pt x="4979411" y="0"/>
                  <a:pt x="4983806" y="4395"/>
                  <a:pt x="4983806" y="9816"/>
                </a:cubicBezTo>
                <a:lnTo>
                  <a:pt x="4983806" y="58588"/>
                </a:lnTo>
                <a:lnTo>
                  <a:pt x="5008483" y="63570"/>
                </a:lnTo>
                <a:cubicBezTo>
                  <a:pt x="5040288" y="77022"/>
                  <a:pt x="5062605" y="108515"/>
                  <a:pt x="5062605" y="145221"/>
                </a:cubicBezTo>
                <a:lnTo>
                  <a:pt x="5062605" y="408854"/>
                </a:lnTo>
                <a:cubicBezTo>
                  <a:pt x="5062605" y="445560"/>
                  <a:pt x="5040288" y="477053"/>
                  <a:pt x="5008483" y="490505"/>
                </a:cubicBezTo>
                <a:lnTo>
                  <a:pt x="4983806" y="495487"/>
                </a:lnTo>
                <a:lnTo>
                  <a:pt x="4983806" y="775447"/>
                </a:lnTo>
                <a:cubicBezTo>
                  <a:pt x="4983806" y="780868"/>
                  <a:pt x="4979411" y="785263"/>
                  <a:pt x="4973990" y="785263"/>
                </a:cubicBezTo>
                <a:cubicBezTo>
                  <a:pt x="4968569" y="785263"/>
                  <a:pt x="4964174" y="780868"/>
                  <a:pt x="4964174" y="775447"/>
                </a:cubicBezTo>
                <a:lnTo>
                  <a:pt x="4964174" y="495487"/>
                </a:lnTo>
                <a:lnTo>
                  <a:pt x="4939497" y="490505"/>
                </a:lnTo>
                <a:cubicBezTo>
                  <a:pt x="4907692" y="477053"/>
                  <a:pt x="4885375" y="445560"/>
                  <a:pt x="4885375" y="408854"/>
                </a:cubicBezTo>
                <a:lnTo>
                  <a:pt x="4885375" y="145221"/>
                </a:lnTo>
                <a:cubicBezTo>
                  <a:pt x="4885375" y="108515"/>
                  <a:pt x="4907692" y="77022"/>
                  <a:pt x="4939497" y="63570"/>
                </a:cubicBezTo>
                <a:lnTo>
                  <a:pt x="4964174" y="58588"/>
                </a:lnTo>
                <a:lnTo>
                  <a:pt x="4964174" y="9816"/>
                </a:lnTo>
                <a:cubicBezTo>
                  <a:pt x="4964174" y="4395"/>
                  <a:pt x="4968569" y="0"/>
                  <a:pt x="4973990" y="0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19FC519-9117-4DDB-9536-45654BEDF614}"/>
              </a:ext>
            </a:extLst>
          </p:cNvPr>
          <p:cNvGrpSpPr/>
          <p:nvPr/>
        </p:nvGrpSpPr>
        <p:grpSpPr>
          <a:xfrm>
            <a:off x="6431280" y="1289097"/>
            <a:ext cx="2125079" cy="3007360"/>
            <a:chOff x="605168" y="1966954"/>
            <a:chExt cx="3230663" cy="467053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B16A2346-704C-4CEE-84C2-83B24E6F1F7B}"/>
                </a:ext>
              </a:extLst>
            </p:cNvPr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85" name="Rounded Rectangle 49">
                <a:extLst>
                  <a:ext uri="{FF2B5EF4-FFF2-40B4-BE49-F238E27FC236}">
                    <a16:creationId xmlns:a16="http://schemas.microsoft.com/office/drawing/2014/main" id="{644D4B15-67D2-44C6-8D5B-E072CDB8B8A0}"/>
                  </a:ext>
                </a:extLst>
              </p:cNvPr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26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6A9AF042-E95F-41E9-86E7-41B3F92E9847}"/>
                  </a:ext>
                </a:extLst>
              </p:cNvPr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3" name="Rectangle: Rounded Corners 162">
                  <a:extLst>
                    <a:ext uri="{FF2B5EF4-FFF2-40B4-BE49-F238E27FC236}">
                      <a16:creationId xmlns:a16="http://schemas.microsoft.com/office/drawing/2014/main" id="{7F0EFFA3-2F12-4EA8-9929-535A9063839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4" name="Rectangle: Rounded Corners 163">
                  <a:extLst>
                    <a:ext uri="{FF2B5EF4-FFF2-40B4-BE49-F238E27FC236}">
                      <a16:creationId xmlns:a16="http://schemas.microsoft.com/office/drawing/2014/main" id="{075C7D2F-57CD-43C8-9A14-E46E98A5CA79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D0D65F0-BD60-4509-B6C7-23DD1C8D87DB}"/>
                  </a:ext>
                </a:extLst>
              </p:cNvPr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159" name="Rectangle: Rounded Corners 158">
                  <a:extLst>
                    <a:ext uri="{FF2B5EF4-FFF2-40B4-BE49-F238E27FC236}">
                      <a16:creationId xmlns:a16="http://schemas.microsoft.com/office/drawing/2014/main" id="{BF5FEB66-C7DC-406C-8EE5-723C24763938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0" name="Rectangle: Rounded Corners 159">
                  <a:extLst>
                    <a:ext uri="{FF2B5EF4-FFF2-40B4-BE49-F238E27FC236}">
                      <a16:creationId xmlns:a16="http://schemas.microsoft.com/office/drawing/2014/main" id="{32BD1EF4-926B-4A5B-8C0C-C886957579E2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8943AD2-5732-42C5-ACEF-EEA80A0806DE}"/>
                  </a:ext>
                </a:extLst>
              </p:cNvPr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53" name="Rectangle: Rounded Corners 152">
                  <a:extLst>
                    <a:ext uri="{FF2B5EF4-FFF2-40B4-BE49-F238E27FC236}">
                      <a16:creationId xmlns:a16="http://schemas.microsoft.com/office/drawing/2014/main" id="{D583D2A4-289B-4015-A03E-B4DDD4D08CFD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2E6EA04D-B48A-4389-AA12-9BA479FE07CD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84FCAB1-C24E-4F89-8B4C-A2C411C2B317}"/>
                  </a:ext>
                </a:extLst>
              </p:cNvPr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6526458D-B6F5-4A78-BA91-65FC7D82973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id="{B4274061-C04F-4DAC-B256-C87FA2C91EC2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D618CC1-619A-48EC-887D-4AE2DB15788C}"/>
                  </a:ext>
                </a:extLst>
              </p:cNvPr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BD95836A-EC15-4E4D-875B-482EFA70CD1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5DB37E7B-676F-49A4-9211-C8864C178A8C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A4762823-8855-4673-B42C-398DD03C97CA}"/>
                  </a:ext>
                </a:extLst>
              </p:cNvPr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CF5C6ED6-1FD2-4C12-BB72-97F4F15FF82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6" name="Rectangle: Rounded Corners 125">
                  <a:extLst>
                    <a:ext uri="{FF2B5EF4-FFF2-40B4-BE49-F238E27FC236}">
                      <a16:creationId xmlns:a16="http://schemas.microsoft.com/office/drawing/2014/main" id="{ECDFB5AC-51F6-43CE-9FA4-7E536464848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C6B4F444-8A5A-4E29-AA3A-1E687960E821}"/>
                  </a:ext>
                </a:extLst>
              </p:cNvPr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76E4B35B-7258-4D48-A7FC-827711924F9B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82D55CC6-8755-4F4F-A900-A257C779412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5E72310A-E9CA-4D97-9162-E1A61BFD3FBC}"/>
                  </a:ext>
                </a:extLst>
              </p:cNvPr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6CE8281A-0FD1-4C97-B943-CBD3CD5D942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E000CD33-CEC3-420A-B7FF-D95EAF6B5871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0170A36-06D3-474D-AEEB-0BC8C7A34A41}"/>
                  </a:ext>
                </a:extLst>
              </p:cNvPr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19" name="Rectangle: Rounded Corners 118">
                  <a:extLst>
                    <a:ext uri="{FF2B5EF4-FFF2-40B4-BE49-F238E27FC236}">
                      <a16:creationId xmlns:a16="http://schemas.microsoft.com/office/drawing/2014/main" id="{F2FCABD8-C8A0-4BA9-831F-2C4672EC7137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7EFC9D04-E19A-43B1-BDF1-A9914C38896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5C61B9E-8D48-45B9-BF9C-542EF212F5C7}"/>
                  </a:ext>
                </a:extLst>
              </p:cNvPr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17" name="Rectangle: Rounded Corners 116">
                  <a:extLst>
                    <a:ext uri="{FF2B5EF4-FFF2-40B4-BE49-F238E27FC236}">
                      <a16:creationId xmlns:a16="http://schemas.microsoft.com/office/drawing/2014/main" id="{65E31DB1-8751-405B-8716-2C354FE77E0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8" name="Rectangle: Rounded Corners 117">
                  <a:extLst>
                    <a:ext uri="{FF2B5EF4-FFF2-40B4-BE49-F238E27FC236}">
                      <a16:creationId xmlns:a16="http://schemas.microsoft.com/office/drawing/2014/main" id="{DDF7B515-97D2-48E8-9ACB-B1FB78753607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81" name="Round Same Side Corner Rectangle 9">
              <a:extLst>
                <a:ext uri="{FF2B5EF4-FFF2-40B4-BE49-F238E27FC236}">
                  <a16:creationId xmlns:a16="http://schemas.microsoft.com/office/drawing/2014/main" id="{A7F26673-6B7F-4E73-9299-1D04A1E55A9D}"/>
                </a:ext>
              </a:extLst>
            </p:cNvPr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26" dirty="0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8792969-1E38-4CBB-946C-BAF0E9DB2C22}"/>
              </a:ext>
            </a:extLst>
          </p:cNvPr>
          <p:cNvSpPr txBox="1"/>
          <p:nvPr/>
        </p:nvSpPr>
        <p:spPr>
          <a:xfrm>
            <a:off x="737108" y="1489398"/>
            <a:ext cx="4395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Granger Causality in Time Series</a:t>
            </a:r>
            <a:endParaRPr lang="es-ES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C82F92-A836-4B44-80CD-FD7952FDEC35}"/>
              </a:ext>
            </a:extLst>
          </p:cNvPr>
          <p:cNvSpPr txBox="1"/>
          <p:nvPr/>
        </p:nvSpPr>
        <p:spPr>
          <a:xfrm>
            <a:off x="2286000" y="389374"/>
            <a:ext cx="45720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s-E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  <a:cs typeface="Arial" pitchFamily="34" charset="0"/>
              </a:rPr>
              <a:t>Causal Inference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8F583D2-7586-4B2E-A0AB-73F52DB3C68A}"/>
              </a:ext>
            </a:extLst>
          </p:cNvPr>
          <p:cNvSpPr/>
          <p:nvPr/>
        </p:nvSpPr>
        <p:spPr>
          <a:xfrm>
            <a:off x="224974" y="1075443"/>
            <a:ext cx="8505334" cy="36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13691A2-5CFB-4F5C-9030-05B04016267C}"/>
              </a:ext>
            </a:extLst>
          </p:cNvPr>
          <p:cNvSpPr/>
          <p:nvPr/>
        </p:nvSpPr>
        <p:spPr>
          <a:xfrm flipH="1">
            <a:off x="209805" y="1480588"/>
            <a:ext cx="422006" cy="417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+mj-lt"/>
              </a:rPr>
              <a:t>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15A3E8-DDA5-406F-A678-8C448C9FB86E}"/>
              </a:ext>
            </a:extLst>
          </p:cNvPr>
          <p:cNvSpPr txBox="1"/>
          <p:nvPr/>
        </p:nvSpPr>
        <p:spPr>
          <a:xfrm>
            <a:off x="5311543" y="4730490"/>
            <a:ext cx="31990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 err="1"/>
              <a:t>Statistically</a:t>
            </a:r>
            <a:r>
              <a:rPr lang="es-ES" sz="2400" dirty="0"/>
              <a:t> </a:t>
            </a:r>
            <a:r>
              <a:rPr lang="es-ES" sz="2400" dirty="0" err="1"/>
              <a:t>Significant</a:t>
            </a:r>
            <a:r>
              <a:rPr lang="es-ES" sz="2400" dirty="0"/>
              <a:t>: </a:t>
            </a:r>
            <a:r>
              <a:rPr lang="es-ES" sz="2400" dirty="0">
                <a:solidFill>
                  <a:srgbClr val="FF0000"/>
                </a:solidFill>
              </a:rPr>
              <a:t>p-</a:t>
            </a:r>
            <a:r>
              <a:rPr lang="es-ES" sz="2400" dirty="0" err="1">
                <a:solidFill>
                  <a:srgbClr val="FF0000"/>
                </a:solidFill>
              </a:rPr>
              <a:t>value</a:t>
            </a:r>
            <a:r>
              <a:rPr lang="es-ES" sz="2400" dirty="0">
                <a:solidFill>
                  <a:srgbClr val="FF0000"/>
                </a:solidFill>
              </a:rPr>
              <a:t> &lt;= 5%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E6A6D39-DF9B-4C2C-9468-D35428A3BB90}"/>
              </a:ext>
            </a:extLst>
          </p:cNvPr>
          <p:cNvSpPr txBox="1"/>
          <p:nvPr/>
        </p:nvSpPr>
        <p:spPr>
          <a:xfrm>
            <a:off x="1214139" y="2054695"/>
            <a:ext cx="2270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SPClose vs FEDFUNDS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3B7D9D1-F7C4-47F0-8C78-061B3C50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01" y="2720201"/>
            <a:ext cx="4311236" cy="355076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5D8123-6955-4C33-86D3-00CDF075FFA3}"/>
              </a:ext>
            </a:extLst>
          </p:cNvPr>
          <p:cNvSpPr txBox="1"/>
          <p:nvPr/>
        </p:nvSpPr>
        <p:spPr>
          <a:xfrm rot="19284706">
            <a:off x="3169546" y="316267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Stationary Data</a:t>
            </a:r>
          </a:p>
        </p:txBody>
      </p:sp>
    </p:spTree>
    <p:extLst>
      <p:ext uri="{BB962C8B-B14F-4D97-AF65-F5344CB8AC3E}">
        <p14:creationId xmlns:p14="http://schemas.microsoft.com/office/powerpoint/2010/main" val="98305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9B48A2-AC59-4A81-8D6D-B9B9021070D1}"/>
              </a:ext>
            </a:extLst>
          </p:cNvPr>
          <p:cNvSpPr txBox="1"/>
          <p:nvPr/>
        </p:nvSpPr>
        <p:spPr>
          <a:xfrm>
            <a:off x="703035" y="119233"/>
            <a:ext cx="777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</a:rPr>
              <a:t> Logical Diagram of the Research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3604D13-F3AA-4A47-9DDC-6C1147C329FB}"/>
              </a:ext>
            </a:extLst>
          </p:cNvPr>
          <p:cNvSpPr/>
          <p:nvPr/>
        </p:nvSpPr>
        <p:spPr>
          <a:xfrm>
            <a:off x="433581" y="2800941"/>
            <a:ext cx="1535023" cy="1423151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FE39A-A006-4502-BE92-881333BFA303}"/>
              </a:ext>
            </a:extLst>
          </p:cNvPr>
          <p:cNvSpPr/>
          <p:nvPr/>
        </p:nvSpPr>
        <p:spPr>
          <a:xfrm>
            <a:off x="1701075" y="2565223"/>
            <a:ext cx="1556818" cy="1740608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010FF76-4329-410C-B72F-13E83A293762}"/>
              </a:ext>
            </a:extLst>
          </p:cNvPr>
          <p:cNvSpPr/>
          <p:nvPr/>
        </p:nvSpPr>
        <p:spPr>
          <a:xfrm>
            <a:off x="3101670" y="2477049"/>
            <a:ext cx="2025080" cy="183337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5E3A12-B0EF-4659-A875-EABC2C26F9DA}"/>
              </a:ext>
            </a:extLst>
          </p:cNvPr>
          <p:cNvSpPr/>
          <p:nvPr/>
        </p:nvSpPr>
        <p:spPr>
          <a:xfrm flipH="1">
            <a:off x="4604567" y="2067258"/>
            <a:ext cx="2195521" cy="2238574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A15E81-0718-48E4-BAC4-136839F36A48}"/>
              </a:ext>
            </a:extLst>
          </p:cNvPr>
          <p:cNvSpPr/>
          <p:nvPr/>
        </p:nvSpPr>
        <p:spPr>
          <a:xfrm flipH="1">
            <a:off x="6309296" y="1241433"/>
            <a:ext cx="2789680" cy="3119016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BB4813-8F79-486F-B04B-91CC3ACF7DF7}"/>
              </a:ext>
            </a:extLst>
          </p:cNvPr>
          <p:cNvGrpSpPr/>
          <p:nvPr/>
        </p:nvGrpSpPr>
        <p:grpSpPr>
          <a:xfrm>
            <a:off x="954707" y="3218291"/>
            <a:ext cx="387857" cy="434472"/>
            <a:chOff x="5346700" y="-104775"/>
            <a:chExt cx="835025" cy="83661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FCC65AF6-D0A8-46C8-910A-D23EBC7F47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6700" y="-104775"/>
              <a:ext cx="835025" cy="836613"/>
            </a:xfrm>
            <a:custGeom>
              <a:avLst/>
              <a:gdLst>
                <a:gd name="T0" fmla="*/ 138 w 220"/>
                <a:gd name="T1" fmla="*/ 0 h 220"/>
                <a:gd name="T2" fmla="*/ 55 w 220"/>
                <a:gd name="T3" fmla="*/ 83 h 220"/>
                <a:gd name="T4" fmla="*/ 65 w 220"/>
                <a:gd name="T5" fmla="*/ 121 h 220"/>
                <a:gd name="T6" fmla="*/ 7 w 220"/>
                <a:gd name="T7" fmla="*/ 178 h 220"/>
                <a:gd name="T8" fmla="*/ 7 w 220"/>
                <a:gd name="T9" fmla="*/ 178 h 220"/>
                <a:gd name="T10" fmla="*/ 0 w 220"/>
                <a:gd name="T11" fmla="*/ 196 h 220"/>
                <a:gd name="T12" fmla="*/ 24 w 220"/>
                <a:gd name="T13" fmla="*/ 220 h 220"/>
                <a:gd name="T14" fmla="*/ 42 w 220"/>
                <a:gd name="T15" fmla="*/ 213 h 220"/>
                <a:gd name="T16" fmla="*/ 42 w 220"/>
                <a:gd name="T17" fmla="*/ 213 h 220"/>
                <a:gd name="T18" fmla="*/ 99 w 220"/>
                <a:gd name="T19" fmla="*/ 155 h 220"/>
                <a:gd name="T20" fmla="*/ 138 w 220"/>
                <a:gd name="T21" fmla="*/ 165 h 220"/>
                <a:gd name="T22" fmla="*/ 220 w 220"/>
                <a:gd name="T23" fmla="*/ 83 h 220"/>
                <a:gd name="T24" fmla="*/ 138 w 220"/>
                <a:gd name="T25" fmla="*/ 0 h 220"/>
                <a:gd name="T26" fmla="*/ 33 w 220"/>
                <a:gd name="T27" fmla="*/ 204 h 220"/>
                <a:gd name="T28" fmla="*/ 24 w 220"/>
                <a:gd name="T29" fmla="*/ 208 h 220"/>
                <a:gd name="T30" fmla="*/ 12 w 220"/>
                <a:gd name="T31" fmla="*/ 196 h 220"/>
                <a:gd name="T32" fmla="*/ 16 w 220"/>
                <a:gd name="T33" fmla="*/ 187 h 220"/>
                <a:gd name="T34" fmla="*/ 16 w 220"/>
                <a:gd name="T35" fmla="*/ 187 h 220"/>
                <a:gd name="T36" fmla="*/ 71 w 220"/>
                <a:gd name="T37" fmla="*/ 132 h 220"/>
                <a:gd name="T38" fmla="*/ 88 w 220"/>
                <a:gd name="T39" fmla="*/ 149 h 220"/>
                <a:gd name="T40" fmla="*/ 33 w 220"/>
                <a:gd name="T41" fmla="*/ 204 h 220"/>
                <a:gd name="T42" fmla="*/ 138 w 220"/>
                <a:gd name="T43" fmla="*/ 151 h 220"/>
                <a:gd name="T44" fmla="*/ 69 w 220"/>
                <a:gd name="T45" fmla="*/ 83 h 220"/>
                <a:gd name="T46" fmla="*/ 138 w 220"/>
                <a:gd name="T47" fmla="*/ 14 h 220"/>
                <a:gd name="T48" fmla="*/ 206 w 220"/>
                <a:gd name="T49" fmla="*/ 83 h 220"/>
                <a:gd name="T50" fmla="*/ 138 w 220"/>
                <a:gd name="T51" fmla="*/ 151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0" h="220">
                  <a:moveTo>
                    <a:pt x="138" y="0"/>
                  </a:moveTo>
                  <a:cubicBezTo>
                    <a:pt x="92" y="0"/>
                    <a:pt x="55" y="37"/>
                    <a:pt x="55" y="83"/>
                  </a:cubicBezTo>
                  <a:cubicBezTo>
                    <a:pt x="55" y="96"/>
                    <a:pt x="58" y="110"/>
                    <a:pt x="65" y="121"/>
                  </a:cubicBezTo>
                  <a:cubicBezTo>
                    <a:pt x="7" y="178"/>
                    <a:pt x="7" y="178"/>
                    <a:pt x="7" y="178"/>
                  </a:cubicBezTo>
                  <a:cubicBezTo>
                    <a:pt x="7" y="178"/>
                    <a:pt x="7" y="178"/>
                    <a:pt x="7" y="178"/>
                  </a:cubicBezTo>
                  <a:cubicBezTo>
                    <a:pt x="3" y="183"/>
                    <a:pt x="0" y="189"/>
                    <a:pt x="0" y="196"/>
                  </a:cubicBezTo>
                  <a:cubicBezTo>
                    <a:pt x="0" y="209"/>
                    <a:pt x="11" y="220"/>
                    <a:pt x="24" y="220"/>
                  </a:cubicBezTo>
                  <a:cubicBezTo>
                    <a:pt x="31" y="220"/>
                    <a:pt x="37" y="217"/>
                    <a:pt x="42" y="213"/>
                  </a:cubicBezTo>
                  <a:cubicBezTo>
                    <a:pt x="42" y="213"/>
                    <a:pt x="42" y="213"/>
                    <a:pt x="42" y="213"/>
                  </a:cubicBezTo>
                  <a:cubicBezTo>
                    <a:pt x="99" y="155"/>
                    <a:pt x="99" y="155"/>
                    <a:pt x="99" y="155"/>
                  </a:cubicBezTo>
                  <a:cubicBezTo>
                    <a:pt x="110" y="162"/>
                    <a:pt x="124" y="165"/>
                    <a:pt x="138" y="165"/>
                  </a:cubicBezTo>
                  <a:cubicBezTo>
                    <a:pt x="183" y="165"/>
                    <a:pt x="220" y="128"/>
                    <a:pt x="220" y="83"/>
                  </a:cubicBezTo>
                  <a:cubicBezTo>
                    <a:pt x="220" y="37"/>
                    <a:pt x="183" y="0"/>
                    <a:pt x="138" y="0"/>
                  </a:cubicBezTo>
                  <a:close/>
                  <a:moveTo>
                    <a:pt x="33" y="204"/>
                  </a:moveTo>
                  <a:cubicBezTo>
                    <a:pt x="31" y="206"/>
                    <a:pt x="28" y="208"/>
                    <a:pt x="24" y="208"/>
                  </a:cubicBezTo>
                  <a:cubicBezTo>
                    <a:pt x="18" y="208"/>
                    <a:pt x="12" y="202"/>
                    <a:pt x="12" y="196"/>
                  </a:cubicBezTo>
                  <a:cubicBezTo>
                    <a:pt x="12" y="192"/>
                    <a:pt x="14" y="189"/>
                    <a:pt x="16" y="187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6" y="138"/>
                    <a:pt x="82" y="144"/>
                    <a:pt x="88" y="149"/>
                  </a:cubicBezTo>
                  <a:lnTo>
                    <a:pt x="33" y="204"/>
                  </a:lnTo>
                  <a:close/>
                  <a:moveTo>
                    <a:pt x="138" y="151"/>
                  </a:moveTo>
                  <a:cubicBezTo>
                    <a:pt x="100" y="151"/>
                    <a:pt x="69" y="120"/>
                    <a:pt x="69" y="83"/>
                  </a:cubicBezTo>
                  <a:cubicBezTo>
                    <a:pt x="69" y="45"/>
                    <a:pt x="100" y="14"/>
                    <a:pt x="138" y="14"/>
                  </a:cubicBezTo>
                  <a:cubicBezTo>
                    <a:pt x="175" y="14"/>
                    <a:pt x="206" y="45"/>
                    <a:pt x="206" y="83"/>
                  </a:cubicBezTo>
                  <a:cubicBezTo>
                    <a:pt x="206" y="120"/>
                    <a:pt x="175" y="151"/>
                    <a:pt x="138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C544036D-D4CF-4D32-879D-18AF78D42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838" y="25400"/>
              <a:ext cx="196850" cy="196850"/>
            </a:xfrm>
            <a:custGeom>
              <a:avLst/>
              <a:gdLst>
                <a:gd name="T0" fmla="*/ 49 w 52"/>
                <a:gd name="T1" fmla="*/ 0 h 52"/>
                <a:gd name="T2" fmla="*/ 0 w 52"/>
                <a:gd name="T3" fmla="*/ 49 h 52"/>
                <a:gd name="T4" fmla="*/ 4 w 52"/>
                <a:gd name="T5" fmla="*/ 52 h 52"/>
                <a:gd name="T6" fmla="*/ 7 w 52"/>
                <a:gd name="T7" fmla="*/ 49 h 52"/>
                <a:gd name="T8" fmla="*/ 49 w 52"/>
                <a:gd name="T9" fmla="*/ 7 h 52"/>
                <a:gd name="T10" fmla="*/ 52 w 52"/>
                <a:gd name="T11" fmla="*/ 4 h 52"/>
                <a:gd name="T12" fmla="*/ 49 w 52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2">
                  <a:moveTo>
                    <a:pt x="49" y="0"/>
                  </a:moveTo>
                  <a:cubicBezTo>
                    <a:pt x="22" y="0"/>
                    <a:pt x="0" y="22"/>
                    <a:pt x="0" y="49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6" y="52"/>
                    <a:pt x="7" y="50"/>
                    <a:pt x="7" y="49"/>
                  </a:cubicBezTo>
                  <a:cubicBezTo>
                    <a:pt x="7" y="26"/>
                    <a:pt x="26" y="7"/>
                    <a:pt x="49" y="7"/>
                  </a:cubicBezTo>
                  <a:cubicBezTo>
                    <a:pt x="50" y="7"/>
                    <a:pt x="52" y="6"/>
                    <a:pt x="52" y="4"/>
                  </a:cubicBezTo>
                  <a:cubicBezTo>
                    <a:pt x="52" y="2"/>
                    <a:pt x="50" y="0"/>
                    <a:pt x="4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DDE4F4-A08F-418B-A453-81F96B4B39C7}"/>
              </a:ext>
            </a:extLst>
          </p:cNvPr>
          <p:cNvGrpSpPr/>
          <p:nvPr/>
        </p:nvGrpSpPr>
        <p:grpSpPr>
          <a:xfrm>
            <a:off x="2320298" y="3141729"/>
            <a:ext cx="414507" cy="462372"/>
            <a:chOff x="6294438" y="-201613"/>
            <a:chExt cx="687387" cy="68580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9E401472-8BE0-41DA-BD1B-779716A1A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4438" y="-201613"/>
              <a:ext cx="687387" cy="685801"/>
            </a:xfrm>
            <a:custGeom>
              <a:avLst/>
              <a:gdLst>
                <a:gd name="T0" fmla="*/ 163 w 180"/>
                <a:gd name="T1" fmla="*/ 0 h 180"/>
                <a:gd name="T2" fmla="*/ 39 w 180"/>
                <a:gd name="T3" fmla="*/ 0 h 180"/>
                <a:gd name="T4" fmla="*/ 23 w 180"/>
                <a:gd name="T5" fmla="*/ 17 h 180"/>
                <a:gd name="T6" fmla="*/ 23 w 180"/>
                <a:gd name="T7" fmla="*/ 28 h 180"/>
                <a:gd name="T8" fmla="*/ 17 w 180"/>
                <a:gd name="T9" fmla="*/ 28 h 180"/>
                <a:gd name="T10" fmla="*/ 0 w 180"/>
                <a:gd name="T11" fmla="*/ 45 h 180"/>
                <a:gd name="T12" fmla="*/ 0 w 180"/>
                <a:gd name="T13" fmla="*/ 158 h 180"/>
                <a:gd name="T14" fmla="*/ 23 w 180"/>
                <a:gd name="T15" fmla="*/ 180 h 180"/>
                <a:gd name="T16" fmla="*/ 158 w 180"/>
                <a:gd name="T17" fmla="*/ 180 h 180"/>
                <a:gd name="T18" fmla="*/ 180 w 180"/>
                <a:gd name="T19" fmla="*/ 158 h 180"/>
                <a:gd name="T20" fmla="*/ 180 w 180"/>
                <a:gd name="T21" fmla="*/ 17 h 180"/>
                <a:gd name="T22" fmla="*/ 163 w 180"/>
                <a:gd name="T23" fmla="*/ 0 h 180"/>
                <a:gd name="T24" fmla="*/ 169 w 180"/>
                <a:gd name="T25" fmla="*/ 158 h 180"/>
                <a:gd name="T26" fmla="*/ 158 w 180"/>
                <a:gd name="T27" fmla="*/ 169 h 180"/>
                <a:gd name="T28" fmla="*/ 23 w 180"/>
                <a:gd name="T29" fmla="*/ 169 h 180"/>
                <a:gd name="T30" fmla="*/ 11 w 180"/>
                <a:gd name="T31" fmla="*/ 158 h 180"/>
                <a:gd name="T32" fmla="*/ 11 w 180"/>
                <a:gd name="T33" fmla="*/ 45 h 180"/>
                <a:gd name="T34" fmla="*/ 17 w 180"/>
                <a:gd name="T35" fmla="*/ 39 h 180"/>
                <a:gd name="T36" fmla="*/ 23 w 180"/>
                <a:gd name="T37" fmla="*/ 39 h 180"/>
                <a:gd name="T38" fmla="*/ 23 w 180"/>
                <a:gd name="T39" fmla="*/ 152 h 180"/>
                <a:gd name="T40" fmla="*/ 28 w 180"/>
                <a:gd name="T41" fmla="*/ 158 h 180"/>
                <a:gd name="T42" fmla="*/ 34 w 180"/>
                <a:gd name="T43" fmla="*/ 152 h 180"/>
                <a:gd name="T44" fmla="*/ 34 w 180"/>
                <a:gd name="T45" fmla="*/ 17 h 180"/>
                <a:gd name="T46" fmla="*/ 39 w 180"/>
                <a:gd name="T47" fmla="*/ 11 h 180"/>
                <a:gd name="T48" fmla="*/ 163 w 180"/>
                <a:gd name="T49" fmla="*/ 11 h 180"/>
                <a:gd name="T50" fmla="*/ 169 w 180"/>
                <a:gd name="T51" fmla="*/ 17 h 180"/>
                <a:gd name="T52" fmla="*/ 169 w 180"/>
                <a:gd name="T53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0" h="180">
                  <a:moveTo>
                    <a:pt x="163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0" y="0"/>
                    <a:pt x="23" y="8"/>
                    <a:pt x="23" y="1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8" y="28"/>
                    <a:pt x="0" y="36"/>
                    <a:pt x="0" y="45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0"/>
                    <a:pt x="10" y="180"/>
                    <a:pt x="23" y="180"/>
                  </a:cubicBezTo>
                  <a:cubicBezTo>
                    <a:pt x="158" y="180"/>
                    <a:pt x="158" y="180"/>
                    <a:pt x="158" y="180"/>
                  </a:cubicBezTo>
                  <a:cubicBezTo>
                    <a:pt x="170" y="180"/>
                    <a:pt x="180" y="170"/>
                    <a:pt x="180" y="158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0" y="8"/>
                    <a:pt x="172" y="0"/>
                    <a:pt x="163" y="0"/>
                  </a:cubicBezTo>
                  <a:close/>
                  <a:moveTo>
                    <a:pt x="169" y="158"/>
                  </a:moveTo>
                  <a:cubicBezTo>
                    <a:pt x="169" y="164"/>
                    <a:pt x="164" y="169"/>
                    <a:pt x="158" y="169"/>
                  </a:cubicBezTo>
                  <a:cubicBezTo>
                    <a:pt x="23" y="169"/>
                    <a:pt x="23" y="169"/>
                    <a:pt x="23" y="169"/>
                  </a:cubicBezTo>
                  <a:cubicBezTo>
                    <a:pt x="16" y="169"/>
                    <a:pt x="11" y="164"/>
                    <a:pt x="11" y="158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2"/>
                    <a:pt x="14" y="39"/>
                    <a:pt x="17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5"/>
                    <a:pt x="25" y="158"/>
                    <a:pt x="28" y="158"/>
                  </a:cubicBezTo>
                  <a:cubicBezTo>
                    <a:pt x="31" y="158"/>
                    <a:pt x="34" y="155"/>
                    <a:pt x="34" y="15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4"/>
                    <a:pt x="36" y="11"/>
                    <a:pt x="39" y="11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6" y="11"/>
                    <a:pt x="169" y="14"/>
                    <a:pt x="169" y="17"/>
                  </a:cubicBezTo>
                  <a:lnTo>
                    <a:pt x="169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7100039F-6A8E-4AA6-BD48-DFA64AAA0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2425" y="58737"/>
              <a:ext cx="192087" cy="19050"/>
            </a:xfrm>
            <a:custGeom>
              <a:avLst/>
              <a:gdLst>
                <a:gd name="T0" fmla="*/ 3 w 50"/>
                <a:gd name="T1" fmla="*/ 5 h 5"/>
                <a:gd name="T2" fmla="*/ 48 w 50"/>
                <a:gd name="T3" fmla="*/ 5 h 5"/>
                <a:gd name="T4" fmla="*/ 50 w 50"/>
                <a:gd name="T5" fmla="*/ 2 h 5"/>
                <a:gd name="T6" fmla="*/ 48 w 50"/>
                <a:gd name="T7" fmla="*/ 0 h 5"/>
                <a:gd name="T8" fmla="*/ 3 w 50"/>
                <a:gd name="T9" fmla="*/ 0 h 5"/>
                <a:gd name="T10" fmla="*/ 0 w 50"/>
                <a:gd name="T11" fmla="*/ 2 h 5"/>
                <a:gd name="T12" fmla="*/ 3 w 50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">
                  <a:moveTo>
                    <a:pt x="3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9" y="5"/>
                    <a:pt x="50" y="4"/>
                    <a:pt x="50" y="2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DF0D5DC8-28F4-4185-B4D9-81CACD5C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2425" y="-6350"/>
              <a:ext cx="192087" cy="19050"/>
            </a:xfrm>
            <a:custGeom>
              <a:avLst/>
              <a:gdLst>
                <a:gd name="T0" fmla="*/ 3 w 50"/>
                <a:gd name="T1" fmla="*/ 5 h 5"/>
                <a:gd name="T2" fmla="*/ 48 w 50"/>
                <a:gd name="T3" fmla="*/ 5 h 5"/>
                <a:gd name="T4" fmla="*/ 50 w 50"/>
                <a:gd name="T5" fmla="*/ 2 h 5"/>
                <a:gd name="T6" fmla="*/ 48 w 50"/>
                <a:gd name="T7" fmla="*/ 0 h 5"/>
                <a:gd name="T8" fmla="*/ 3 w 50"/>
                <a:gd name="T9" fmla="*/ 0 h 5"/>
                <a:gd name="T10" fmla="*/ 0 w 50"/>
                <a:gd name="T11" fmla="*/ 2 h 5"/>
                <a:gd name="T12" fmla="*/ 3 w 50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">
                  <a:moveTo>
                    <a:pt x="3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9" y="5"/>
                    <a:pt x="50" y="4"/>
                    <a:pt x="50" y="2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7B0AD7DE-5E0B-4F53-BD85-008F884E1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2425" y="-71438"/>
              <a:ext cx="192087" cy="19050"/>
            </a:xfrm>
            <a:custGeom>
              <a:avLst/>
              <a:gdLst>
                <a:gd name="T0" fmla="*/ 3 w 50"/>
                <a:gd name="T1" fmla="*/ 5 h 5"/>
                <a:gd name="T2" fmla="*/ 48 w 50"/>
                <a:gd name="T3" fmla="*/ 5 h 5"/>
                <a:gd name="T4" fmla="*/ 50 w 50"/>
                <a:gd name="T5" fmla="*/ 3 h 5"/>
                <a:gd name="T6" fmla="*/ 48 w 50"/>
                <a:gd name="T7" fmla="*/ 0 h 5"/>
                <a:gd name="T8" fmla="*/ 3 w 50"/>
                <a:gd name="T9" fmla="*/ 0 h 5"/>
                <a:gd name="T10" fmla="*/ 0 w 50"/>
                <a:gd name="T11" fmla="*/ 3 h 5"/>
                <a:gd name="T12" fmla="*/ 3 w 50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">
                  <a:moveTo>
                    <a:pt x="3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9" y="5"/>
                    <a:pt x="50" y="4"/>
                    <a:pt x="50" y="3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9D5AD263-BDB6-4030-A6BA-6E27343F3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377825"/>
              <a:ext cx="195262" cy="23813"/>
            </a:xfrm>
            <a:custGeom>
              <a:avLst/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F911EBAF-6025-4C5A-B70C-F305155DA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312738"/>
              <a:ext cx="195262" cy="23813"/>
            </a:xfrm>
            <a:custGeom>
              <a:avLst/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470017D1-98DD-4B77-9EA2-9B391D3E2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249238"/>
              <a:ext cx="195262" cy="22225"/>
            </a:xfrm>
            <a:custGeom>
              <a:avLst/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5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44C207E5-5767-4423-8AB6-6A0751F88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2425" y="377825"/>
              <a:ext cx="195262" cy="23813"/>
            </a:xfrm>
            <a:custGeom>
              <a:avLst/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2DB47072-C609-4623-AF26-6C71334F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2425" y="312738"/>
              <a:ext cx="195262" cy="23813"/>
            </a:xfrm>
            <a:custGeom>
              <a:avLst/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0C36AAB1-429D-4823-8B02-D0544C614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2425" y="249238"/>
              <a:ext cx="195262" cy="22225"/>
            </a:xfrm>
            <a:custGeom>
              <a:avLst/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5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D559F12B-4A2E-4907-BF26-CD087B4D0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119062"/>
              <a:ext cx="431800" cy="22225"/>
            </a:xfrm>
            <a:custGeom>
              <a:avLst/>
              <a:gdLst>
                <a:gd name="T0" fmla="*/ 110 w 113"/>
                <a:gd name="T1" fmla="*/ 0 h 6"/>
                <a:gd name="T2" fmla="*/ 3 w 113"/>
                <a:gd name="T3" fmla="*/ 0 h 6"/>
                <a:gd name="T4" fmla="*/ 0 w 113"/>
                <a:gd name="T5" fmla="*/ 3 h 6"/>
                <a:gd name="T6" fmla="*/ 3 w 113"/>
                <a:gd name="T7" fmla="*/ 6 h 6"/>
                <a:gd name="T8" fmla="*/ 110 w 113"/>
                <a:gd name="T9" fmla="*/ 6 h 6"/>
                <a:gd name="T10" fmla="*/ 113 w 113"/>
                <a:gd name="T11" fmla="*/ 3 h 6"/>
                <a:gd name="T12" fmla="*/ 110 w 113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">
                  <a:moveTo>
                    <a:pt x="1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1" y="6"/>
                    <a:pt x="113" y="5"/>
                    <a:pt x="113" y="3"/>
                  </a:cubicBezTo>
                  <a:cubicBezTo>
                    <a:pt x="113" y="2"/>
                    <a:pt x="111" y="0"/>
                    <a:pt x="1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D2D46936-5BB8-4E10-93F2-B4B52F098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184150"/>
              <a:ext cx="431800" cy="22225"/>
            </a:xfrm>
            <a:custGeom>
              <a:avLst/>
              <a:gdLst>
                <a:gd name="T0" fmla="*/ 110 w 113"/>
                <a:gd name="T1" fmla="*/ 0 h 6"/>
                <a:gd name="T2" fmla="*/ 3 w 113"/>
                <a:gd name="T3" fmla="*/ 0 h 6"/>
                <a:gd name="T4" fmla="*/ 0 w 113"/>
                <a:gd name="T5" fmla="*/ 3 h 6"/>
                <a:gd name="T6" fmla="*/ 3 w 113"/>
                <a:gd name="T7" fmla="*/ 6 h 6"/>
                <a:gd name="T8" fmla="*/ 110 w 113"/>
                <a:gd name="T9" fmla="*/ 6 h 6"/>
                <a:gd name="T10" fmla="*/ 113 w 113"/>
                <a:gd name="T11" fmla="*/ 3 h 6"/>
                <a:gd name="T12" fmla="*/ 110 w 113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">
                  <a:moveTo>
                    <a:pt x="1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1" y="6"/>
                    <a:pt x="113" y="5"/>
                    <a:pt x="113" y="3"/>
                  </a:cubicBezTo>
                  <a:cubicBezTo>
                    <a:pt x="113" y="2"/>
                    <a:pt x="111" y="0"/>
                    <a:pt x="1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56E66CF7-D478-4262-824F-C37E38310B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5888" y="-112713"/>
              <a:ext cx="195262" cy="190500"/>
            </a:xfrm>
            <a:custGeom>
              <a:avLst/>
              <a:gdLst>
                <a:gd name="T0" fmla="*/ 6 w 51"/>
                <a:gd name="T1" fmla="*/ 50 h 50"/>
                <a:gd name="T2" fmla="*/ 45 w 51"/>
                <a:gd name="T3" fmla="*/ 50 h 50"/>
                <a:gd name="T4" fmla="*/ 51 w 51"/>
                <a:gd name="T5" fmla="*/ 44 h 50"/>
                <a:gd name="T6" fmla="*/ 51 w 51"/>
                <a:gd name="T7" fmla="*/ 5 h 50"/>
                <a:gd name="T8" fmla="*/ 45 w 51"/>
                <a:gd name="T9" fmla="*/ 0 h 50"/>
                <a:gd name="T10" fmla="*/ 6 w 51"/>
                <a:gd name="T11" fmla="*/ 0 h 50"/>
                <a:gd name="T12" fmla="*/ 0 w 51"/>
                <a:gd name="T13" fmla="*/ 5 h 50"/>
                <a:gd name="T14" fmla="*/ 0 w 51"/>
                <a:gd name="T15" fmla="*/ 44 h 50"/>
                <a:gd name="T16" fmla="*/ 6 w 51"/>
                <a:gd name="T17" fmla="*/ 50 h 50"/>
                <a:gd name="T18" fmla="*/ 11 w 51"/>
                <a:gd name="T19" fmla="*/ 11 h 50"/>
                <a:gd name="T20" fmla="*/ 39 w 51"/>
                <a:gd name="T21" fmla="*/ 11 h 50"/>
                <a:gd name="T22" fmla="*/ 39 w 51"/>
                <a:gd name="T23" fmla="*/ 39 h 50"/>
                <a:gd name="T24" fmla="*/ 11 w 51"/>
                <a:gd name="T25" fmla="*/ 39 h 50"/>
                <a:gd name="T26" fmla="*/ 11 w 51"/>
                <a:gd name="T27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50">
                  <a:moveTo>
                    <a:pt x="6" y="50"/>
                  </a:moveTo>
                  <a:cubicBezTo>
                    <a:pt x="45" y="50"/>
                    <a:pt x="45" y="50"/>
                    <a:pt x="45" y="50"/>
                  </a:cubicBezTo>
                  <a:cubicBezTo>
                    <a:pt x="48" y="50"/>
                    <a:pt x="51" y="48"/>
                    <a:pt x="51" y="44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2"/>
                    <a:pt x="48" y="0"/>
                    <a:pt x="4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3" y="50"/>
                    <a:pt x="6" y="50"/>
                  </a:cubicBezTo>
                  <a:close/>
                  <a:moveTo>
                    <a:pt x="11" y="11"/>
                  </a:moveTo>
                  <a:cubicBezTo>
                    <a:pt x="39" y="11"/>
                    <a:pt x="39" y="11"/>
                    <a:pt x="39" y="11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11" y="39"/>
                    <a:pt x="11" y="39"/>
                    <a:pt x="11" y="39"/>
                  </a:cubicBezTo>
                  <a:lnTo>
                    <a:pt x="1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43" name="Freeform 26">
            <a:extLst>
              <a:ext uri="{FF2B5EF4-FFF2-40B4-BE49-F238E27FC236}">
                <a16:creationId xmlns:a16="http://schemas.microsoft.com/office/drawing/2014/main" id="{9F8742A9-0458-426B-8471-38394657E87B}"/>
              </a:ext>
            </a:extLst>
          </p:cNvPr>
          <p:cNvSpPr>
            <a:spLocks noEditPoints="1"/>
          </p:cNvSpPr>
          <p:nvPr/>
        </p:nvSpPr>
        <p:spPr bwMode="auto">
          <a:xfrm>
            <a:off x="3896006" y="3023362"/>
            <a:ext cx="525129" cy="570322"/>
          </a:xfrm>
          <a:custGeom>
            <a:avLst/>
            <a:gdLst>
              <a:gd name="T0" fmla="*/ 188 w 263"/>
              <a:gd name="T1" fmla="*/ 0 h 256"/>
              <a:gd name="T2" fmla="*/ 111 w 263"/>
              <a:gd name="T3" fmla="*/ 54 h 256"/>
              <a:gd name="T4" fmla="*/ 111 w 263"/>
              <a:gd name="T5" fmla="*/ 55 h 256"/>
              <a:gd name="T6" fmla="*/ 28 w 263"/>
              <a:gd name="T7" fmla="*/ 138 h 256"/>
              <a:gd name="T8" fmla="*/ 1 w 263"/>
              <a:gd name="T9" fmla="*/ 220 h 256"/>
              <a:gd name="T10" fmla="*/ 28 w 263"/>
              <a:gd name="T11" fmla="*/ 256 h 256"/>
              <a:gd name="T12" fmla="*/ 105 w 263"/>
              <a:gd name="T13" fmla="*/ 237 h 256"/>
              <a:gd name="T14" fmla="*/ 241 w 263"/>
              <a:gd name="T15" fmla="*/ 105 h 256"/>
              <a:gd name="T16" fmla="*/ 128 w 263"/>
              <a:gd name="T17" fmla="*/ 190 h 256"/>
              <a:gd name="T18" fmla="*/ 198 w 263"/>
              <a:gd name="T19" fmla="*/ 94 h 256"/>
              <a:gd name="T20" fmla="*/ 190 w 263"/>
              <a:gd name="T21" fmla="*/ 134 h 256"/>
              <a:gd name="T22" fmla="*/ 128 w 263"/>
              <a:gd name="T23" fmla="*/ 196 h 256"/>
              <a:gd name="T24" fmla="*/ 118 w 263"/>
              <a:gd name="T25" fmla="*/ 162 h 256"/>
              <a:gd name="T26" fmla="*/ 91 w 263"/>
              <a:gd name="T27" fmla="*/ 136 h 256"/>
              <a:gd name="T28" fmla="*/ 184 w 263"/>
              <a:gd name="T29" fmla="*/ 72 h 256"/>
              <a:gd name="T30" fmla="*/ 118 w 263"/>
              <a:gd name="T31" fmla="*/ 162 h 256"/>
              <a:gd name="T32" fmla="*/ 61 w 263"/>
              <a:gd name="T33" fmla="*/ 128 h 256"/>
              <a:gd name="T34" fmla="*/ 159 w 263"/>
              <a:gd name="T35" fmla="*/ 57 h 256"/>
              <a:gd name="T36" fmla="*/ 33 w 263"/>
              <a:gd name="T37" fmla="*/ 239 h 256"/>
              <a:gd name="T38" fmla="*/ 16 w 263"/>
              <a:gd name="T39" fmla="*/ 228 h 256"/>
              <a:gd name="T40" fmla="*/ 25 w 263"/>
              <a:gd name="T41" fmla="*/ 193 h 256"/>
              <a:gd name="T42" fmla="*/ 63 w 263"/>
              <a:gd name="T43" fmla="*/ 231 h 256"/>
              <a:gd name="T44" fmla="*/ 71 w 263"/>
              <a:gd name="T45" fmla="*/ 229 h 256"/>
              <a:gd name="T46" fmla="*/ 27 w 263"/>
              <a:gd name="T47" fmla="*/ 185 h 256"/>
              <a:gd name="T48" fmla="*/ 39 w 263"/>
              <a:gd name="T49" fmla="*/ 150 h 256"/>
              <a:gd name="T50" fmla="*/ 103 w 263"/>
              <a:gd name="T51" fmla="*/ 220 h 256"/>
              <a:gd name="T52" fmla="*/ 71 w 263"/>
              <a:gd name="T53" fmla="*/ 229 h 256"/>
              <a:gd name="T54" fmla="*/ 216 w 263"/>
              <a:gd name="T55" fmla="*/ 108 h 256"/>
              <a:gd name="T56" fmla="*/ 196 w 263"/>
              <a:gd name="T57" fmla="*/ 60 h 256"/>
              <a:gd name="T58" fmla="*/ 162 w 263"/>
              <a:gd name="T59" fmla="*/ 26 h 256"/>
              <a:gd name="T60" fmla="*/ 224 w 263"/>
              <a:gd name="T61" fmla="*/ 32 h 256"/>
              <a:gd name="T62" fmla="*/ 230 w 263"/>
              <a:gd name="T63" fmla="*/ 94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63" h="256">
                <a:moveTo>
                  <a:pt x="235" y="21"/>
                </a:moveTo>
                <a:cubicBezTo>
                  <a:pt x="222" y="8"/>
                  <a:pt x="205" y="0"/>
                  <a:pt x="188" y="0"/>
                </a:cubicBezTo>
                <a:cubicBezTo>
                  <a:pt x="173" y="0"/>
                  <a:pt x="160" y="5"/>
                  <a:pt x="150" y="15"/>
                </a:cubicBezTo>
                <a:cubicBezTo>
                  <a:pt x="111" y="54"/>
                  <a:pt x="111" y="54"/>
                  <a:pt x="111" y="54"/>
                </a:cubicBezTo>
                <a:cubicBezTo>
                  <a:pt x="111" y="54"/>
                  <a:pt x="111" y="54"/>
                  <a:pt x="111" y="55"/>
                </a:cubicBezTo>
                <a:cubicBezTo>
                  <a:pt x="111" y="55"/>
                  <a:pt x="111" y="55"/>
                  <a:pt x="111" y="55"/>
                </a:cubicBezTo>
                <a:cubicBezTo>
                  <a:pt x="111" y="55"/>
                  <a:pt x="111" y="55"/>
                  <a:pt x="111" y="55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42"/>
                  <a:pt x="22" y="147"/>
                  <a:pt x="20" y="152"/>
                </a:cubicBezTo>
                <a:cubicBezTo>
                  <a:pt x="1" y="220"/>
                  <a:pt x="1" y="220"/>
                  <a:pt x="1" y="220"/>
                </a:cubicBezTo>
                <a:cubicBezTo>
                  <a:pt x="1" y="220"/>
                  <a:pt x="0" y="225"/>
                  <a:pt x="0" y="228"/>
                </a:cubicBezTo>
                <a:cubicBezTo>
                  <a:pt x="0" y="243"/>
                  <a:pt x="13" y="256"/>
                  <a:pt x="28" y="256"/>
                </a:cubicBezTo>
                <a:cubicBezTo>
                  <a:pt x="31" y="256"/>
                  <a:pt x="37" y="255"/>
                  <a:pt x="37" y="255"/>
                </a:cubicBezTo>
                <a:cubicBezTo>
                  <a:pt x="105" y="237"/>
                  <a:pt x="105" y="237"/>
                  <a:pt x="105" y="237"/>
                </a:cubicBezTo>
                <a:cubicBezTo>
                  <a:pt x="110" y="235"/>
                  <a:pt x="115" y="232"/>
                  <a:pt x="119" y="229"/>
                </a:cubicBezTo>
                <a:cubicBezTo>
                  <a:pt x="241" y="105"/>
                  <a:pt x="241" y="105"/>
                  <a:pt x="241" y="105"/>
                </a:cubicBezTo>
                <a:cubicBezTo>
                  <a:pt x="263" y="83"/>
                  <a:pt x="261" y="46"/>
                  <a:pt x="235" y="21"/>
                </a:cubicBezTo>
                <a:close/>
                <a:moveTo>
                  <a:pt x="128" y="190"/>
                </a:moveTo>
                <a:cubicBezTo>
                  <a:pt x="127" y="183"/>
                  <a:pt x="125" y="176"/>
                  <a:pt x="122" y="169"/>
                </a:cubicBezTo>
                <a:cubicBezTo>
                  <a:pt x="198" y="94"/>
                  <a:pt x="198" y="94"/>
                  <a:pt x="198" y="94"/>
                </a:cubicBezTo>
                <a:cubicBezTo>
                  <a:pt x="203" y="108"/>
                  <a:pt x="200" y="124"/>
                  <a:pt x="190" y="134"/>
                </a:cubicBezTo>
                <a:cubicBezTo>
                  <a:pt x="190" y="134"/>
                  <a:pt x="190" y="134"/>
                  <a:pt x="190" y="134"/>
                </a:cubicBezTo>
                <a:cubicBezTo>
                  <a:pt x="190" y="134"/>
                  <a:pt x="190" y="134"/>
                  <a:pt x="190" y="134"/>
                </a:cubicBezTo>
                <a:cubicBezTo>
                  <a:pt x="128" y="196"/>
                  <a:pt x="128" y="196"/>
                  <a:pt x="128" y="196"/>
                </a:cubicBezTo>
                <a:cubicBezTo>
                  <a:pt x="128" y="194"/>
                  <a:pt x="128" y="192"/>
                  <a:pt x="128" y="190"/>
                </a:cubicBezTo>
                <a:close/>
                <a:moveTo>
                  <a:pt x="118" y="162"/>
                </a:moveTo>
                <a:cubicBezTo>
                  <a:pt x="115" y="157"/>
                  <a:pt x="112" y="152"/>
                  <a:pt x="108" y="148"/>
                </a:cubicBezTo>
                <a:cubicBezTo>
                  <a:pt x="103" y="143"/>
                  <a:pt x="97" y="140"/>
                  <a:pt x="91" y="136"/>
                </a:cubicBezTo>
                <a:cubicBezTo>
                  <a:pt x="168" y="60"/>
                  <a:pt x="168" y="60"/>
                  <a:pt x="168" y="60"/>
                </a:cubicBezTo>
                <a:cubicBezTo>
                  <a:pt x="174" y="63"/>
                  <a:pt x="179" y="66"/>
                  <a:pt x="184" y="72"/>
                </a:cubicBezTo>
                <a:cubicBezTo>
                  <a:pt x="189" y="76"/>
                  <a:pt x="192" y="81"/>
                  <a:pt x="195" y="86"/>
                </a:cubicBezTo>
                <a:lnTo>
                  <a:pt x="118" y="162"/>
                </a:lnTo>
                <a:close/>
                <a:moveTo>
                  <a:pt x="84" y="133"/>
                </a:moveTo>
                <a:cubicBezTo>
                  <a:pt x="76" y="130"/>
                  <a:pt x="69" y="128"/>
                  <a:pt x="61" y="128"/>
                </a:cubicBezTo>
                <a:cubicBezTo>
                  <a:pt x="123" y="66"/>
                  <a:pt x="123" y="66"/>
                  <a:pt x="123" y="66"/>
                </a:cubicBezTo>
                <a:cubicBezTo>
                  <a:pt x="132" y="56"/>
                  <a:pt x="146" y="54"/>
                  <a:pt x="159" y="57"/>
                </a:cubicBezTo>
                <a:lnTo>
                  <a:pt x="84" y="133"/>
                </a:lnTo>
                <a:close/>
                <a:moveTo>
                  <a:pt x="33" y="239"/>
                </a:moveTo>
                <a:cubicBezTo>
                  <a:pt x="32" y="239"/>
                  <a:pt x="30" y="240"/>
                  <a:pt x="28" y="240"/>
                </a:cubicBezTo>
                <a:cubicBezTo>
                  <a:pt x="21" y="240"/>
                  <a:pt x="16" y="235"/>
                  <a:pt x="16" y="228"/>
                </a:cubicBezTo>
                <a:cubicBezTo>
                  <a:pt x="16" y="227"/>
                  <a:pt x="17" y="224"/>
                  <a:pt x="17" y="224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34" y="193"/>
                  <a:pt x="44" y="196"/>
                  <a:pt x="52" y="204"/>
                </a:cubicBezTo>
                <a:cubicBezTo>
                  <a:pt x="60" y="212"/>
                  <a:pt x="64" y="222"/>
                  <a:pt x="63" y="231"/>
                </a:cubicBezTo>
                <a:lnTo>
                  <a:pt x="33" y="239"/>
                </a:lnTo>
                <a:close/>
                <a:moveTo>
                  <a:pt x="71" y="229"/>
                </a:moveTo>
                <a:cubicBezTo>
                  <a:pt x="71" y="218"/>
                  <a:pt x="66" y="207"/>
                  <a:pt x="58" y="198"/>
                </a:cubicBezTo>
                <a:cubicBezTo>
                  <a:pt x="49" y="190"/>
                  <a:pt x="38" y="185"/>
                  <a:pt x="27" y="185"/>
                </a:cubicBezTo>
                <a:cubicBezTo>
                  <a:pt x="35" y="156"/>
                  <a:pt x="35" y="156"/>
                  <a:pt x="35" y="156"/>
                </a:cubicBezTo>
                <a:cubicBezTo>
                  <a:pt x="36" y="154"/>
                  <a:pt x="37" y="152"/>
                  <a:pt x="39" y="150"/>
                </a:cubicBezTo>
                <a:cubicBezTo>
                  <a:pt x="55" y="139"/>
                  <a:pt x="79" y="142"/>
                  <a:pt x="96" y="160"/>
                </a:cubicBezTo>
                <a:cubicBezTo>
                  <a:pt x="115" y="178"/>
                  <a:pt x="117" y="204"/>
                  <a:pt x="103" y="220"/>
                </a:cubicBezTo>
                <a:cubicBezTo>
                  <a:pt x="103" y="221"/>
                  <a:pt x="102" y="221"/>
                  <a:pt x="101" y="221"/>
                </a:cubicBezTo>
                <a:lnTo>
                  <a:pt x="71" y="229"/>
                </a:lnTo>
                <a:close/>
                <a:moveTo>
                  <a:pt x="230" y="94"/>
                </a:moveTo>
                <a:cubicBezTo>
                  <a:pt x="216" y="108"/>
                  <a:pt x="216" y="108"/>
                  <a:pt x="216" y="108"/>
                </a:cubicBezTo>
                <a:cubicBezTo>
                  <a:pt x="216" y="106"/>
                  <a:pt x="216" y="104"/>
                  <a:pt x="216" y="102"/>
                </a:cubicBezTo>
                <a:cubicBezTo>
                  <a:pt x="215" y="87"/>
                  <a:pt x="207" y="72"/>
                  <a:pt x="196" y="60"/>
                </a:cubicBezTo>
                <a:cubicBezTo>
                  <a:pt x="183" y="47"/>
                  <a:pt x="165" y="40"/>
                  <a:pt x="148" y="40"/>
                </a:cubicBezTo>
                <a:cubicBezTo>
                  <a:pt x="162" y="26"/>
                  <a:pt x="162" y="26"/>
                  <a:pt x="162" y="26"/>
                </a:cubicBezTo>
                <a:cubicBezTo>
                  <a:pt x="168" y="20"/>
                  <a:pt x="177" y="16"/>
                  <a:pt x="188" y="16"/>
                </a:cubicBezTo>
                <a:cubicBezTo>
                  <a:pt x="200" y="16"/>
                  <a:pt x="214" y="22"/>
                  <a:pt x="224" y="32"/>
                </a:cubicBezTo>
                <a:cubicBezTo>
                  <a:pt x="233" y="41"/>
                  <a:pt x="239" y="53"/>
                  <a:pt x="240" y="65"/>
                </a:cubicBezTo>
                <a:cubicBezTo>
                  <a:pt x="241" y="76"/>
                  <a:pt x="237" y="87"/>
                  <a:pt x="230" y="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092E302-2718-4A45-9351-178AC8EDAE9D}"/>
              </a:ext>
            </a:extLst>
          </p:cNvPr>
          <p:cNvGrpSpPr/>
          <p:nvPr/>
        </p:nvGrpSpPr>
        <p:grpSpPr>
          <a:xfrm>
            <a:off x="5378366" y="2866998"/>
            <a:ext cx="509506" cy="649015"/>
            <a:chOff x="6980238" y="-342900"/>
            <a:chExt cx="1150937" cy="131127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4E4F166D-2D25-4E8E-97C8-CE08CF031E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0238" y="-342900"/>
              <a:ext cx="1150937" cy="1311275"/>
            </a:xfrm>
            <a:custGeom>
              <a:avLst/>
              <a:gdLst>
                <a:gd name="T0" fmla="*/ 152 w 304"/>
                <a:gd name="T1" fmla="*/ 0 h 347"/>
                <a:gd name="T2" fmla="*/ 0 w 304"/>
                <a:gd name="T3" fmla="*/ 71 h 347"/>
                <a:gd name="T4" fmla="*/ 0 w 304"/>
                <a:gd name="T5" fmla="*/ 277 h 347"/>
                <a:gd name="T6" fmla="*/ 152 w 304"/>
                <a:gd name="T7" fmla="*/ 347 h 347"/>
                <a:gd name="T8" fmla="*/ 304 w 304"/>
                <a:gd name="T9" fmla="*/ 277 h 347"/>
                <a:gd name="T10" fmla="*/ 304 w 304"/>
                <a:gd name="T11" fmla="*/ 71 h 347"/>
                <a:gd name="T12" fmla="*/ 152 w 304"/>
                <a:gd name="T13" fmla="*/ 0 h 347"/>
                <a:gd name="T14" fmla="*/ 282 w 304"/>
                <a:gd name="T15" fmla="*/ 277 h 347"/>
                <a:gd name="T16" fmla="*/ 152 w 304"/>
                <a:gd name="T17" fmla="*/ 326 h 347"/>
                <a:gd name="T18" fmla="*/ 22 w 304"/>
                <a:gd name="T19" fmla="*/ 277 h 347"/>
                <a:gd name="T20" fmla="*/ 22 w 304"/>
                <a:gd name="T21" fmla="*/ 236 h 347"/>
                <a:gd name="T22" fmla="*/ 152 w 304"/>
                <a:gd name="T23" fmla="*/ 271 h 347"/>
                <a:gd name="T24" fmla="*/ 282 w 304"/>
                <a:gd name="T25" fmla="*/ 236 h 347"/>
                <a:gd name="T26" fmla="*/ 282 w 304"/>
                <a:gd name="T27" fmla="*/ 277 h 347"/>
                <a:gd name="T28" fmla="*/ 282 w 304"/>
                <a:gd name="T29" fmla="*/ 212 h 347"/>
                <a:gd name="T30" fmla="*/ 282 w 304"/>
                <a:gd name="T31" fmla="*/ 212 h 347"/>
                <a:gd name="T32" fmla="*/ 282 w 304"/>
                <a:gd name="T33" fmla="*/ 212 h 347"/>
                <a:gd name="T34" fmla="*/ 152 w 304"/>
                <a:gd name="T35" fmla="*/ 261 h 347"/>
                <a:gd name="T36" fmla="*/ 22 w 304"/>
                <a:gd name="T37" fmla="*/ 212 h 347"/>
                <a:gd name="T38" fmla="*/ 22 w 304"/>
                <a:gd name="T39" fmla="*/ 212 h 347"/>
                <a:gd name="T40" fmla="*/ 22 w 304"/>
                <a:gd name="T41" fmla="*/ 212 h 347"/>
                <a:gd name="T42" fmla="*/ 22 w 304"/>
                <a:gd name="T43" fmla="*/ 171 h 347"/>
                <a:gd name="T44" fmla="*/ 152 w 304"/>
                <a:gd name="T45" fmla="*/ 206 h 347"/>
                <a:gd name="T46" fmla="*/ 282 w 304"/>
                <a:gd name="T47" fmla="*/ 171 h 347"/>
                <a:gd name="T48" fmla="*/ 282 w 304"/>
                <a:gd name="T49" fmla="*/ 212 h 347"/>
                <a:gd name="T50" fmla="*/ 282 w 304"/>
                <a:gd name="T51" fmla="*/ 147 h 347"/>
                <a:gd name="T52" fmla="*/ 282 w 304"/>
                <a:gd name="T53" fmla="*/ 147 h 347"/>
                <a:gd name="T54" fmla="*/ 282 w 304"/>
                <a:gd name="T55" fmla="*/ 147 h 347"/>
                <a:gd name="T56" fmla="*/ 152 w 304"/>
                <a:gd name="T57" fmla="*/ 195 h 347"/>
                <a:gd name="T58" fmla="*/ 22 w 304"/>
                <a:gd name="T59" fmla="*/ 147 h 347"/>
                <a:gd name="T60" fmla="*/ 22 w 304"/>
                <a:gd name="T61" fmla="*/ 147 h 347"/>
                <a:gd name="T62" fmla="*/ 22 w 304"/>
                <a:gd name="T63" fmla="*/ 147 h 347"/>
                <a:gd name="T64" fmla="*/ 22 w 304"/>
                <a:gd name="T65" fmla="*/ 109 h 347"/>
                <a:gd name="T66" fmla="*/ 152 w 304"/>
                <a:gd name="T67" fmla="*/ 141 h 347"/>
                <a:gd name="T68" fmla="*/ 282 w 304"/>
                <a:gd name="T69" fmla="*/ 109 h 347"/>
                <a:gd name="T70" fmla="*/ 282 w 304"/>
                <a:gd name="T71" fmla="*/ 147 h 347"/>
                <a:gd name="T72" fmla="*/ 152 w 304"/>
                <a:gd name="T73" fmla="*/ 119 h 347"/>
                <a:gd name="T74" fmla="*/ 22 w 304"/>
                <a:gd name="T75" fmla="*/ 71 h 347"/>
                <a:gd name="T76" fmla="*/ 152 w 304"/>
                <a:gd name="T77" fmla="*/ 22 h 347"/>
                <a:gd name="T78" fmla="*/ 282 w 304"/>
                <a:gd name="T79" fmla="*/ 71 h 347"/>
                <a:gd name="T80" fmla="*/ 152 w 304"/>
                <a:gd name="T81" fmla="*/ 119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04" h="347">
                  <a:moveTo>
                    <a:pt x="152" y="0"/>
                  </a:moveTo>
                  <a:cubicBezTo>
                    <a:pt x="79" y="0"/>
                    <a:pt x="0" y="22"/>
                    <a:pt x="0" y="71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325"/>
                    <a:pt x="79" y="347"/>
                    <a:pt x="152" y="347"/>
                  </a:cubicBezTo>
                  <a:cubicBezTo>
                    <a:pt x="225" y="347"/>
                    <a:pt x="304" y="325"/>
                    <a:pt x="304" y="277"/>
                  </a:cubicBezTo>
                  <a:cubicBezTo>
                    <a:pt x="304" y="71"/>
                    <a:pt x="304" y="71"/>
                    <a:pt x="304" y="71"/>
                  </a:cubicBezTo>
                  <a:cubicBezTo>
                    <a:pt x="304" y="22"/>
                    <a:pt x="225" y="0"/>
                    <a:pt x="152" y="0"/>
                  </a:cubicBezTo>
                  <a:close/>
                  <a:moveTo>
                    <a:pt x="282" y="277"/>
                  </a:moveTo>
                  <a:cubicBezTo>
                    <a:pt x="282" y="304"/>
                    <a:pt x="224" y="326"/>
                    <a:pt x="152" y="326"/>
                  </a:cubicBezTo>
                  <a:cubicBezTo>
                    <a:pt x="80" y="326"/>
                    <a:pt x="22" y="304"/>
                    <a:pt x="22" y="27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44" y="259"/>
                    <a:pt x="98" y="271"/>
                    <a:pt x="152" y="271"/>
                  </a:cubicBezTo>
                  <a:cubicBezTo>
                    <a:pt x="206" y="271"/>
                    <a:pt x="260" y="259"/>
                    <a:pt x="282" y="236"/>
                  </a:cubicBezTo>
                  <a:lnTo>
                    <a:pt x="282" y="277"/>
                  </a:lnTo>
                  <a:close/>
                  <a:moveTo>
                    <a:pt x="282" y="212"/>
                  </a:moveTo>
                  <a:cubicBezTo>
                    <a:pt x="282" y="212"/>
                    <a:pt x="282" y="212"/>
                    <a:pt x="282" y="212"/>
                  </a:cubicBezTo>
                  <a:cubicBezTo>
                    <a:pt x="282" y="212"/>
                    <a:pt x="282" y="212"/>
                    <a:pt x="282" y="212"/>
                  </a:cubicBezTo>
                  <a:cubicBezTo>
                    <a:pt x="282" y="239"/>
                    <a:pt x="224" y="261"/>
                    <a:pt x="152" y="261"/>
                  </a:cubicBezTo>
                  <a:cubicBezTo>
                    <a:pt x="80" y="261"/>
                    <a:pt x="22" y="239"/>
                    <a:pt x="22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44" y="194"/>
                    <a:pt x="98" y="206"/>
                    <a:pt x="152" y="206"/>
                  </a:cubicBezTo>
                  <a:cubicBezTo>
                    <a:pt x="206" y="206"/>
                    <a:pt x="260" y="194"/>
                    <a:pt x="282" y="171"/>
                  </a:cubicBezTo>
                  <a:lnTo>
                    <a:pt x="282" y="212"/>
                  </a:lnTo>
                  <a:close/>
                  <a:moveTo>
                    <a:pt x="282" y="147"/>
                  </a:moveTo>
                  <a:cubicBezTo>
                    <a:pt x="282" y="147"/>
                    <a:pt x="282" y="147"/>
                    <a:pt x="282" y="147"/>
                  </a:cubicBezTo>
                  <a:cubicBezTo>
                    <a:pt x="282" y="147"/>
                    <a:pt x="282" y="147"/>
                    <a:pt x="282" y="147"/>
                  </a:cubicBezTo>
                  <a:cubicBezTo>
                    <a:pt x="282" y="174"/>
                    <a:pt x="224" y="195"/>
                    <a:pt x="152" y="195"/>
                  </a:cubicBezTo>
                  <a:cubicBezTo>
                    <a:pt x="80" y="195"/>
                    <a:pt x="22" y="174"/>
                    <a:pt x="22" y="147"/>
                  </a:cubicBezTo>
                  <a:cubicBezTo>
                    <a:pt x="22" y="147"/>
                    <a:pt x="22" y="147"/>
                    <a:pt x="22" y="147"/>
                  </a:cubicBezTo>
                  <a:cubicBezTo>
                    <a:pt x="22" y="147"/>
                    <a:pt x="22" y="147"/>
                    <a:pt x="22" y="147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50" y="131"/>
                    <a:pt x="102" y="141"/>
                    <a:pt x="152" y="141"/>
                  </a:cubicBezTo>
                  <a:cubicBezTo>
                    <a:pt x="202" y="141"/>
                    <a:pt x="254" y="131"/>
                    <a:pt x="282" y="109"/>
                  </a:cubicBezTo>
                  <a:lnTo>
                    <a:pt x="282" y="147"/>
                  </a:lnTo>
                  <a:close/>
                  <a:moveTo>
                    <a:pt x="152" y="119"/>
                  </a:moveTo>
                  <a:cubicBezTo>
                    <a:pt x="80" y="119"/>
                    <a:pt x="22" y="98"/>
                    <a:pt x="22" y="71"/>
                  </a:cubicBezTo>
                  <a:cubicBezTo>
                    <a:pt x="22" y="44"/>
                    <a:pt x="80" y="22"/>
                    <a:pt x="152" y="22"/>
                  </a:cubicBezTo>
                  <a:cubicBezTo>
                    <a:pt x="224" y="22"/>
                    <a:pt x="282" y="44"/>
                    <a:pt x="282" y="71"/>
                  </a:cubicBezTo>
                  <a:cubicBezTo>
                    <a:pt x="282" y="98"/>
                    <a:pt x="224" y="119"/>
                    <a:pt x="152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Oval 31">
              <a:extLst>
                <a:ext uri="{FF2B5EF4-FFF2-40B4-BE49-F238E27FC236}">
                  <a16:creationId xmlns:a16="http://schemas.microsoft.com/office/drawing/2014/main" id="{7FCA57F3-076A-4270-896C-5088739FB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5113" y="681038"/>
              <a:ext cx="82550" cy="84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Oval 32">
              <a:extLst>
                <a:ext uri="{FF2B5EF4-FFF2-40B4-BE49-F238E27FC236}">
                  <a16:creationId xmlns:a16="http://schemas.microsoft.com/office/drawing/2014/main" id="{61DAC61A-DDE9-49D6-AD36-7C7F71A48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5113" y="434975"/>
              <a:ext cx="82550" cy="84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Oval 33">
              <a:extLst>
                <a:ext uri="{FF2B5EF4-FFF2-40B4-BE49-F238E27FC236}">
                  <a16:creationId xmlns:a16="http://schemas.microsoft.com/office/drawing/2014/main" id="{8A8B0F9B-59EC-424C-980F-BF5C23822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5113" y="190500"/>
              <a:ext cx="82550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12F7D33-9ACF-4355-90AB-0DF27FC344CA}"/>
              </a:ext>
            </a:extLst>
          </p:cNvPr>
          <p:cNvGrpSpPr/>
          <p:nvPr/>
        </p:nvGrpSpPr>
        <p:grpSpPr>
          <a:xfrm>
            <a:off x="7380391" y="2255871"/>
            <a:ext cx="797762" cy="891942"/>
            <a:chOff x="5899150" y="-1111250"/>
            <a:chExt cx="2832101" cy="28321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8BC7E9BF-BFD1-4752-A4F5-58E18E4BB6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9150" y="-1111250"/>
              <a:ext cx="2832101" cy="2832100"/>
            </a:xfrm>
            <a:custGeom>
              <a:avLst/>
              <a:gdLst>
                <a:gd name="T0" fmla="*/ 499 w 752"/>
                <a:gd name="T1" fmla="*/ 68 h 752"/>
                <a:gd name="T2" fmla="*/ 68 w 752"/>
                <a:gd name="T3" fmla="*/ 253 h 752"/>
                <a:gd name="T4" fmla="*/ 253 w 752"/>
                <a:gd name="T5" fmla="*/ 684 h 752"/>
                <a:gd name="T6" fmla="*/ 684 w 752"/>
                <a:gd name="T7" fmla="*/ 499 h 752"/>
                <a:gd name="T8" fmla="*/ 499 w 752"/>
                <a:gd name="T9" fmla="*/ 68 h 752"/>
                <a:gd name="T10" fmla="*/ 268 w 752"/>
                <a:gd name="T11" fmla="*/ 646 h 752"/>
                <a:gd name="T12" fmla="*/ 106 w 752"/>
                <a:gd name="T13" fmla="*/ 268 h 752"/>
                <a:gd name="T14" fmla="*/ 484 w 752"/>
                <a:gd name="T15" fmla="*/ 106 h 752"/>
                <a:gd name="T16" fmla="*/ 646 w 752"/>
                <a:gd name="T17" fmla="*/ 484 h 752"/>
                <a:gd name="T18" fmla="*/ 268 w 752"/>
                <a:gd name="T19" fmla="*/ 646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2" h="752">
                  <a:moveTo>
                    <a:pt x="499" y="68"/>
                  </a:moveTo>
                  <a:cubicBezTo>
                    <a:pt x="329" y="0"/>
                    <a:pt x="136" y="82"/>
                    <a:pt x="68" y="253"/>
                  </a:cubicBezTo>
                  <a:cubicBezTo>
                    <a:pt x="0" y="423"/>
                    <a:pt x="82" y="616"/>
                    <a:pt x="253" y="684"/>
                  </a:cubicBezTo>
                  <a:cubicBezTo>
                    <a:pt x="423" y="752"/>
                    <a:pt x="616" y="670"/>
                    <a:pt x="684" y="499"/>
                  </a:cubicBezTo>
                  <a:cubicBezTo>
                    <a:pt x="752" y="329"/>
                    <a:pt x="670" y="136"/>
                    <a:pt x="499" y="68"/>
                  </a:cubicBezTo>
                  <a:close/>
                  <a:moveTo>
                    <a:pt x="268" y="646"/>
                  </a:moveTo>
                  <a:cubicBezTo>
                    <a:pt x="119" y="586"/>
                    <a:pt x="47" y="417"/>
                    <a:pt x="106" y="268"/>
                  </a:cubicBezTo>
                  <a:cubicBezTo>
                    <a:pt x="166" y="119"/>
                    <a:pt x="335" y="47"/>
                    <a:pt x="484" y="106"/>
                  </a:cubicBezTo>
                  <a:cubicBezTo>
                    <a:pt x="633" y="166"/>
                    <a:pt x="705" y="335"/>
                    <a:pt x="646" y="484"/>
                  </a:cubicBezTo>
                  <a:cubicBezTo>
                    <a:pt x="586" y="633"/>
                    <a:pt x="417" y="705"/>
                    <a:pt x="268" y="6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F2DB876-0459-4AFD-B62B-D675453E70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37400" y="127000"/>
              <a:ext cx="354013" cy="354013"/>
            </a:xfrm>
            <a:custGeom>
              <a:avLst/>
              <a:gdLst>
                <a:gd name="T0" fmla="*/ 62 w 94"/>
                <a:gd name="T1" fmla="*/ 9 h 94"/>
                <a:gd name="T2" fmla="*/ 9 w 94"/>
                <a:gd name="T3" fmla="*/ 32 h 94"/>
                <a:gd name="T4" fmla="*/ 32 w 94"/>
                <a:gd name="T5" fmla="*/ 86 h 94"/>
                <a:gd name="T6" fmla="*/ 86 w 94"/>
                <a:gd name="T7" fmla="*/ 62 h 94"/>
                <a:gd name="T8" fmla="*/ 62 w 94"/>
                <a:gd name="T9" fmla="*/ 9 h 94"/>
                <a:gd name="T10" fmla="*/ 39 w 94"/>
                <a:gd name="T11" fmla="*/ 66 h 94"/>
                <a:gd name="T12" fmla="*/ 28 w 94"/>
                <a:gd name="T13" fmla="*/ 39 h 94"/>
                <a:gd name="T14" fmla="*/ 55 w 94"/>
                <a:gd name="T15" fmla="*/ 28 h 94"/>
                <a:gd name="T16" fmla="*/ 66 w 94"/>
                <a:gd name="T17" fmla="*/ 55 h 94"/>
                <a:gd name="T18" fmla="*/ 39 w 94"/>
                <a:gd name="T19" fmla="*/ 6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94">
                  <a:moveTo>
                    <a:pt x="62" y="9"/>
                  </a:moveTo>
                  <a:cubicBezTo>
                    <a:pt x="41" y="0"/>
                    <a:pt x="17" y="10"/>
                    <a:pt x="9" y="32"/>
                  </a:cubicBezTo>
                  <a:cubicBezTo>
                    <a:pt x="0" y="53"/>
                    <a:pt x="10" y="77"/>
                    <a:pt x="32" y="86"/>
                  </a:cubicBezTo>
                  <a:cubicBezTo>
                    <a:pt x="53" y="94"/>
                    <a:pt x="77" y="84"/>
                    <a:pt x="86" y="62"/>
                  </a:cubicBezTo>
                  <a:cubicBezTo>
                    <a:pt x="94" y="41"/>
                    <a:pt x="84" y="17"/>
                    <a:pt x="62" y="9"/>
                  </a:cubicBezTo>
                  <a:close/>
                  <a:moveTo>
                    <a:pt x="39" y="66"/>
                  </a:moveTo>
                  <a:cubicBezTo>
                    <a:pt x="29" y="62"/>
                    <a:pt x="24" y="50"/>
                    <a:pt x="28" y="39"/>
                  </a:cubicBezTo>
                  <a:cubicBezTo>
                    <a:pt x="32" y="29"/>
                    <a:pt x="44" y="24"/>
                    <a:pt x="55" y="28"/>
                  </a:cubicBezTo>
                  <a:cubicBezTo>
                    <a:pt x="65" y="32"/>
                    <a:pt x="71" y="44"/>
                    <a:pt x="66" y="55"/>
                  </a:cubicBezTo>
                  <a:cubicBezTo>
                    <a:pt x="62" y="65"/>
                    <a:pt x="50" y="71"/>
                    <a:pt x="3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E232B76C-4124-4931-999E-7C75C5815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83388" y="-225425"/>
              <a:ext cx="1062038" cy="1060450"/>
            </a:xfrm>
            <a:custGeom>
              <a:avLst/>
              <a:gdLst>
                <a:gd name="T0" fmla="*/ 187 w 282"/>
                <a:gd name="T1" fmla="*/ 25 h 282"/>
                <a:gd name="T2" fmla="*/ 25 w 282"/>
                <a:gd name="T3" fmla="*/ 95 h 282"/>
                <a:gd name="T4" fmla="*/ 95 w 282"/>
                <a:gd name="T5" fmla="*/ 257 h 282"/>
                <a:gd name="T6" fmla="*/ 257 w 282"/>
                <a:gd name="T7" fmla="*/ 187 h 282"/>
                <a:gd name="T8" fmla="*/ 187 w 282"/>
                <a:gd name="T9" fmla="*/ 25 h 282"/>
                <a:gd name="T10" fmla="*/ 110 w 282"/>
                <a:gd name="T11" fmla="*/ 218 h 282"/>
                <a:gd name="T12" fmla="*/ 64 w 282"/>
                <a:gd name="T13" fmla="*/ 110 h 282"/>
                <a:gd name="T14" fmla="*/ 172 w 282"/>
                <a:gd name="T15" fmla="*/ 64 h 282"/>
                <a:gd name="T16" fmla="*/ 218 w 282"/>
                <a:gd name="T17" fmla="*/ 172 h 282"/>
                <a:gd name="T18" fmla="*/ 110 w 282"/>
                <a:gd name="T19" fmla="*/ 21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282">
                  <a:moveTo>
                    <a:pt x="187" y="25"/>
                  </a:moveTo>
                  <a:cubicBezTo>
                    <a:pt x="123" y="0"/>
                    <a:pt x="51" y="31"/>
                    <a:pt x="25" y="95"/>
                  </a:cubicBezTo>
                  <a:cubicBezTo>
                    <a:pt x="0" y="159"/>
                    <a:pt x="31" y="231"/>
                    <a:pt x="95" y="257"/>
                  </a:cubicBezTo>
                  <a:cubicBezTo>
                    <a:pt x="159" y="282"/>
                    <a:pt x="231" y="251"/>
                    <a:pt x="257" y="187"/>
                  </a:cubicBezTo>
                  <a:cubicBezTo>
                    <a:pt x="282" y="123"/>
                    <a:pt x="251" y="51"/>
                    <a:pt x="187" y="25"/>
                  </a:cubicBezTo>
                  <a:close/>
                  <a:moveTo>
                    <a:pt x="110" y="218"/>
                  </a:moveTo>
                  <a:cubicBezTo>
                    <a:pt x="68" y="201"/>
                    <a:pt x="47" y="153"/>
                    <a:pt x="64" y="110"/>
                  </a:cubicBezTo>
                  <a:cubicBezTo>
                    <a:pt x="81" y="68"/>
                    <a:pt x="129" y="47"/>
                    <a:pt x="172" y="64"/>
                  </a:cubicBezTo>
                  <a:cubicBezTo>
                    <a:pt x="214" y="81"/>
                    <a:pt x="235" y="129"/>
                    <a:pt x="218" y="172"/>
                  </a:cubicBezTo>
                  <a:cubicBezTo>
                    <a:pt x="201" y="214"/>
                    <a:pt x="153" y="235"/>
                    <a:pt x="11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5FF084D-E3BA-432E-9A63-10181CF82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9350" y="477838"/>
              <a:ext cx="403225" cy="411163"/>
            </a:xfrm>
            <a:custGeom>
              <a:avLst/>
              <a:gdLst>
                <a:gd name="T0" fmla="*/ 105 w 107"/>
                <a:gd name="T1" fmla="*/ 16 h 109"/>
                <a:gd name="T2" fmla="*/ 99 w 107"/>
                <a:gd name="T3" fmla="*/ 2 h 109"/>
                <a:gd name="T4" fmla="*/ 86 w 107"/>
                <a:gd name="T5" fmla="*/ 8 h 109"/>
                <a:gd name="T6" fmla="*/ 86 w 107"/>
                <a:gd name="T7" fmla="*/ 8 h 109"/>
                <a:gd name="T8" fmla="*/ 8 w 107"/>
                <a:gd name="T9" fmla="*/ 88 h 109"/>
                <a:gd name="T10" fmla="*/ 3 w 107"/>
                <a:gd name="T11" fmla="*/ 101 h 109"/>
                <a:gd name="T12" fmla="*/ 16 w 107"/>
                <a:gd name="T13" fmla="*/ 107 h 109"/>
                <a:gd name="T14" fmla="*/ 17 w 107"/>
                <a:gd name="T15" fmla="*/ 106 h 109"/>
                <a:gd name="T16" fmla="*/ 105 w 107"/>
                <a:gd name="T17" fmla="*/ 1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109">
                  <a:moveTo>
                    <a:pt x="105" y="16"/>
                  </a:moveTo>
                  <a:cubicBezTo>
                    <a:pt x="107" y="10"/>
                    <a:pt x="105" y="4"/>
                    <a:pt x="99" y="2"/>
                  </a:cubicBezTo>
                  <a:cubicBezTo>
                    <a:pt x="94" y="0"/>
                    <a:pt x="88" y="3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71" y="45"/>
                    <a:pt x="42" y="73"/>
                    <a:pt x="8" y="88"/>
                  </a:cubicBezTo>
                  <a:cubicBezTo>
                    <a:pt x="3" y="90"/>
                    <a:pt x="0" y="96"/>
                    <a:pt x="3" y="101"/>
                  </a:cubicBezTo>
                  <a:cubicBezTo>
                    <a:pt x="5" y="106"/>
                    <a:pt x="11" y="109"/>
                    <a:pt x="16" y="107"/>
                  </a:cubicBezTo>
                  <a:cubicBezTo>
                    <a:pt x="17" y="107"/>
                    <a:pt x="17" y="106"/>
                    <a:pt x="17" y="106"/>
                  </a:cubicBezTo>
                  <a:cubicBezTo>
                    <a:pt x="56" y="89"/>
                    <a:pt x="88" y="58"/>
                    <a:pt x="10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FF39E0D1-347C-4422-AEEA-A4BF738EB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3175" y="595313"/>
              <a:ext cx="569913" cy="579438"/>
            </a:xfrm>
            <a:custGeom>
              <a:avLst/>
              <a:gdLst>
                <a:gd name="T0" fmla="*/ 143 w 151"/>
                <a:gd name="T1" fmla="*/ 2 h 154"/>
                <a:gd name="T2" fmla="*/ 130 w 151"/>
                <a:gd name="T3" fmla="*/ 8 h 154"/>
                <a:gd name="T4" fmla="*/ 8 w 151"/>
                <a:gd name="T5" fmla="*/ 133 h 154"/>
                <a:gd name="T6" fmla="*/ 2 w 151"/>
                <a:gd name="T7" fmla="*/ 146 h 154"/>
                <a:gd name="T8" fmla="*/ 16 w 151"/>
                <a:gd name="T9" fmla="*/ 152 h 154"/>
                <a:gd name="T10" fmla="*/ 17 w 151"/>
                <a:gd name="T11" fmla="*/ 151 h 154"/>
                <a:gd name="T12" fmla="*/ 149 w 151"/>
                <a:gd name="T13" fmla="*/ 16 h 154"/>
                <a:gd name="T14" fmla="*/ 143 w 151"/>
                <a:gd name="T15" fmla="*/ 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154">
                  <a:moveTo>
                    <a:pt x="143" y="2"/>
                  </a:moveTo>
                  <a:cubicBezTo>
                    <a:pt x="138" y="0"/>
                    <a:pt x="132" y="3"/>
                    <a:pt x="130" y="8"/>
                  </a:cubicBezTo>
                  <a:cubicBezTo>
                    <a:pt x="106" y="66"/>
                    <a:pt x="61" y="110"/>
                    <a:pt x="8" y="133"/>
                  </a:cubicBezTo>
                  <a:cubicBezTo>
                    <a:pt x="3" y="135"/>
                    <a:pt x="0" y="141"/>
                    <a:pt x="2" y="146"/>
                  </a:cubicBezTo>
                  <a:cubicBezTo>
                    <a:pt x="5" y="152"/>
                    <a:pt x="11" y="154"/>
                    <a:pt x="16" y="152"/>
                  </a:cubicBezTo>
                  <a:cubicBezTo>
                    <a:pt x="16" y="152"/>
                    <a:pt x="16" y="152"/>
                    <a:pt x="17" y="151"/>
                  </a:cubicBezTo>
                  <a:cubicBezTo>
                    <a:pt x="75" y="126"/>
                    <a:pt x="124" y="79"/>
                    <a:pt x="149" y="16"/>
                  </a:cubicBezTo>
                  <a:cubicBezTo>
                    <a:pt x="151" y="10"/>
                    <a:pt x="149" y="4"/>
                    <a:pt x="14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E116B0BB-D243-476A-8A0C-D9CB3279C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850" y="538163"/>
              <a:ext cx="485775" cy="493713"/>
            </a:xfrm>
            <a:custGeom>
              <a:avLst/>
              <a:gdLst>
                <a:gd name="T0" fmla="*/ 121 w 129"/>
                <a:gd name="T1" fmla="*/ 2 h 131"/>
                <a:gd name="T2" fmla="*/ 107 w 129"/>
                <a:gd name="T3" fmla="*/ 7 h 131"/>
                <a:gd name="T4" fmla="*/ 7 w 129"/>
                <a:gd name="T5" fmla="*/ 110 h 131"/>
                <a:gd name="T6" fmla="*/ 7 w 129"/>
                <a:gd name="T7" fmla="*/ 110 h 131"/>
                <a:gd name="T8" fmla="*/ 2 w 129"/>
                <a:gd name="T9" fmla="*/ 123 h 131"/>
                <a:gd name="T10" fmla="*/ 16 w 129"/>
                <a:gd name="T11" fmla="*/ 129 h 131"/>
                <a:gd name="T12" fmla="*/ 16 w 129"/>
                <a:gd name="T13" fmla="*/ 128 h 131"/>
                <a:gd name="T14" fmla="*/ 127 w 129"/>
                <a:gd name="T15" fmla="*/ 15 h 131"/>
                <a:gd name="T16" fmla="*/ 121 w 129"/>
                <a:gd name="T17" fmla="*/ 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31">
                  <a:moveTo>
                    <a:pt x="121" y="2"/>
                  </a:moveTo>
                  <a:cubicBezTo>
                    <a:pt x="115" y="0"/>
                    <a:pt x="109" y="2"/>
                    <a:pt x="107" y="7"/>
                  </a:cubicBezTo>
                  <a:cubicBezTo>
                    <a:pt x="88" y="55"/>
                    <a:pt x="51" y="91"/>
                    <a:pt x="7" y="110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2" y="112"/>
                    <a:pt x="0" y="118"/>
                    <a:pt x="2" y="123"/>
                  </a:cubicBezTo>
                  <a:cubicBezTo>
                    <a:pt x="4" y="129"/>
                    <a:pt x="10" y="131"/>
                    <a:pt x="16" y="129"/>
                  </a:cubicBezTo>
                  <a:cubicBezTo>
                    <a:pt x="16" y="129"/>
                    <a:pt x="16" y="128"/>
                    <a:pt x="16" y="128"/>
                  </a:cubicBezTo>
                  <a:cubicBezTo>
                    <a:pt x="65" y="107"/>
                    <a:pt x="105" y="68"/>
                    <a:pt x="127" y="15"/>
                  </a:cubicBezTo>
                  <a:cubicBezTo>
                    <a:pt x="129" y="10"/>
                    <a:pt x="126" y="4"/>
                    <a:pt x="12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28AD314-7570-4ADC-BE34-A5F36ACBB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-279400"/>
              <a:ext cx="401638" cy="411163"/>
            </a:xfrm>
            <a:custGeom>
              <a:avLst/>
              <a:gdLst>
                <a:gd name="T0" fmla="*/ 104 w 107"/>
                <a:gd name="T1" fmla="*/ 8 h 109"/>
                <a:gd name="T2" fmla="*/ 91 w 107"/>
                <a:gd name="T3" fmla="*/ 2 h 109"/>
                <a:gd name="T4" fmla="*/ 90 w 107"/>
                <a:gd name="T5" fmla="*/ 3 h 109"/>
                <a:gd name="T6" fmla="*/ 2 w 107"/>
                <a:gd name="T7" fmla="*/ 93 h 109"/>
                <a:gd name="T8" fmla="*/ 2 w 107"/>
                <a:gd name="T9" fmla="*/ 93 h 109"/>
                <a:gd name="T10" fmla="*/ 8 w 107"/>
                <a:gd name="T11" fmla="*/ 107 h 109"/>
                <a:gd name="T12" fmla="*/ 21 w 107"/>
                <a:gd name="T13" fmla="*/ 101 h 109"/>
                <a:gd name="T14" fmla="*/ 21 w 107"/>
                <a:gd name="T15" fmla="*/ 101 h 109"/>
                <a:gd name="T16" fmla="*/ 99 w 107"/>
                <a:gd name="T17" fmla="*/ 22 h 109"/>
                <a:gd name="T18" fmla="*/ 104 w 107"/>
                <a:gd name="T19" fmla="*/ 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09">
                  <a:moveTo>
                    <a:pt x="104" y="8"/>
                  </a:moveTo>
                  <a:cubicBezTo>
                    <a:pt x="102" y="3"/>
                    <a:pt x="96" y="0"/>
                    <a:pt x="91" y="2"/>
                  </a:cubicBezTo>
                  <a:cubicBezTo>
                    <a:pt x="91" y="3"/>
                    <a:pt x="90" y="3"/>
                    <a:pt x="90" y="3"/>
                  </a:cubicBezTo>
                  <a:cubicBezTo>
                    <a:pt x="51" y="20"/>
                    <a:pt x="19" y="51"/>
                    <a:pt x="2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0" y="99"/>
                    <a:pt x="2" y="105"/>
                    <a:pt x="8" y="107"/>
                  </a:cubicBezTo>
                  <a:cubicBezTo>
                    <a:pt x="13" y="109"/>
                    <a:pt x="19" y="106"/>
                    <a:pt x="21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36" y="64"/>
                    <a:pt x="65" y="36"/>
                    <a:pt x="99" y="22"/>
                  </a:cubicBezTo>
                  <a:cubicBezTo>
                    <a:pt x="104" y="19"/>
                    <a:pt x="107" y="13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EC6AB17-FD85-47AF-8B46-CEA2DEC0D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313" y="-565150"/>
              <a:ext cx="568325" cy="579438"/>
            </a:xfrm>
            <a:custGeom>
              <a:avLst/>
              <a:gdLst>
                <a:gd name="T0" fmla="*/ 149 w 151"/>
                <a:gd name="T1" fmla="*/ 8 h 154"/>
                <a:gd name="T2" fmla="*/ 135 w 151"/>
                <a:gd name="T3" fmla="*/ 2 h 154"/>
                <a:gd name="T4" fmla="*/ 134 w 151"/>
                <a:gd name="T5" fmla="*/ 3 h 154"/>
                <a:gd name="T6" fmla="*/ 2 w 151"/>
                <a:gd name="T7" fmla="*/ 138 h 154"/>
                <a:gd name="T8" fmla="*/ 8 w 151"/>
                <a:gd name="T9" fmla="*/ 152 h 154"/>
                <a:gd name="T10" fmla="*/ 21 w 151"/>
                <a:gd name="T11" fmla="*/ 146 h 154"/>
                <a:gd name="T12" fmla="*/ 143 w 151"/>
                <a:gd name="T13" fmla="*/ 21 h 154"/>
                <a:gd name="T14" fmla="*/ 149 w 151"/>
                <a:gd name="T15" fmla="*/ 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154">
                  <a:moveTo>
                    <a:pt x="149" y="8"/>
                  </a:moveTo>
                  <a:cubicBezTo>
                    <a:pt x="146" y="2"/>
                    <a:pt x="140" y="0"/>
                    <a:pt x="135" y="2"/>
                  </a:cubicBezTo>
                  <a:cubicBezTo>
                    <a:pt x="135" y="2"/>
                    <a:pt x="135" y="2"/>
                    <a:pt x="134" y="3"/>
                  </a:cubicBezTo>
                  <a:cubicBezTo>
                    <a:pt x="76" y="28"/>
                    <a:pt x="27" y="75"/>
                    <a:pt x="2" y="138"/>
                  </a:cubicBezTo>
                  <a:cubicBezTo>
                    <a:pt x="0" y="144"/>
                    <a:pt x="2" y="150"/>
                    <a:pt x="8" y="152"/>
                  </a:cubicBezTo>
                  <a:cubicBezTo>
                    <a:pt x="13" y="154"/>
                    <a:pt x="19" y="152"/>
                    <a:pt x="21" y="146"/>
                  </a:cubicBezTo>
                  <a:cubicBezTo>
                    <a:pt x="45" y="88"/>
                    <a:pt x="90" y="44"/>
                    <a:pt x="143" y="21"/>
                  </a:cubicBezTo>
                  <a:cubicBezTo>
                    <a:pt x="148" y="19"/>
                    <a:pt x="151" y="13"/>
                    <a:pt x="1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ECF82565-B569-48FC-A958-C9AD45CD7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0188" y="-422275"/>
              <a:ext cx="485775" cy="496888"/>
            </a:xfrm>
            <a:custGeom>
              <a:avLst/>
              <a:gdLst>
                <a:gd name="T0" fmla="*/ 122 w 129"/>
                <a:gd name="T1" fmla="*/ 21 h 132"/>
                <a:gd name="T2" fmla="*/ 127 w 129"/>
                <a:gd name="T3" fmla="*/ 8 h 132"/>
                <a:gd name="T4" fmla="*/ 113 w 129"/>
                <a:gd name="T5" fmla="*/ 2 h 132"/>
                <a:gd name="T6" fmla="*/ 113 w 129"/>
                <a:gd name="T7" fmla="*/ 3 h 132"/>
                <a:gd name="T8" fmla="*/ 2 w 129"/>
                <a:gd name="T9" fmla="*/ 116 h 132"/>
                <a:gd name="T10" fmla="*/ 8 w 129"/>
                <a:gd name="T11" fmla="*/ 129 h 132"/>
                <a:gd name="T12" fmla="*/ 22 w 129"/>
                <a:gd name="T13" fmla="*/ 124 h 132"/>
                <a:gd name="T14" fmla="*/ 122 w 129"/>
                <a:gd name="T15" fmla="*/ 2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132">
                  <a:moveTo>
                    <a:pt x="122" y="21"/>
                  </a:moveTo>
                  <a:cubicBezTo>
                    <a:pt x="127" y="19"/>
                    <a:pt x="129" y="13"/>
                    <a:pt x="127" y="8"/>
                  </a:cubicBezTo>
                  <a:cubicBezTo>
                    <a:pt x="125" y="2"/>
                    <a:pt x="119" y="0"/>
                    <a:pt x="113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64" y="24"/>
                    <a:pt x="24" y="63"/>
                    <a:pt x="2" y="116"/>
                  </a:cubicBezTo>
                  <a:cubicBezTo>
                    <a:pt x="0" y="121"/>
                    <a:pt x="3" y="127"/>
                    <a:pt x="8" y="129"/>
                  </a:cubicBezTo>
                  <a:cubicBezTo>
                    <a:pt x="14" y="132"/>
                    <a:pt x="20" y="129"/>
                    <a:pt x="22" y="124"/>
                  </a:cubicBezTo>
                  <a:cubicBezTo>
                    <a:pt x="41" y="76"/>
                    <a:pt x="78" y="40"/>
                    <a:pt x="12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1261C7E5-0813-4FD5-AD09-D0B882845F1A}"/>
              </a:ext>
            </a:extLst>
          </p:cNvPr>
          <p:cNvSpPr/>
          <p:nvPr/>
        </p:nvSpPr>
        <p:spPr>
          <a:xfrm>
            <a:off x="246434" y="811530"/>
            <a:ext cx="8505334" cy="36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46FD8B-CE57-4E04-93CA-4F69562353D8}"/>
              </a:ext>
            </a:extLst>
          </p:cNvPr>
          <p:cNvGrpSpPr/>
          <p:nvPr/>
        </p:nvGrpSpPr>
        <p:grpSpPr>
          <a:xfrm>
            <a:off x="520789" y="4516511"/>
            <a:ext cx="1877215" cy="1254435"/>
            <a:chOff x="726051" y="5008802"/>
            <a:chExt cx="2059706" cy="53276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917F93-C36E-4086-A4AD-6018FA79D314}"/>
                </a:ext>
              </a:extLst>
            </p:cNvPr>
            <p:cNvSpPr txBox="1"/>
            <p:nvPr/>
          </p:nvSpPr>
          <p:spPr>
            <a:xfrm>
              <a:off x="726051" y="5008802"/>
              <a:ext cx="2059706" cy="352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" panose="02040604050505020304" pitchFamily="18" charset="0"/>
                </a:rPr>
                <a:t>Literature </a:t>
              </a:r>
              <a:r>
                <a:rPr lang="id-ID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" panose="02040604050505020304" pitchFamily="18" charset="0"/>
                </a:rPr>
                <a:t>Research</a:t>
              </a:r>
              <a:endPara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</a:endParaRPr>
            </a:p>
            <a:p>
              <a:endPara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" panose="020B0604020202020204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42601EB-7578-426C-9A6B-99FCCE2650A9}"/>
                </a:ext>
              </a:extLst>
            </p:cNvPr>
            <p:cNvSpPr txBox="1"/>
            <p:nvPr/>
          </p:nvSpPr>
          <p:spPr>
            <a:xfrm>
              <a:off x="726051" y="5334244"/>
              <a:ext cx="1833887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id-ID" sz="600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3BDBF48-6269-4C22-BA89-65B7979D02C1}"/>
              </a:ext>
            </a:extLst>
          </p:cNvPr>
          <p:cNvGrpSpPr/>
          <p:nvPr/>
        </p:nvGrpSpPr>
        <p:grpSpPr>
          <a:xfrm>
            <a:off x="1844639" y="4550259"/>
            <a:ext cx="1766682" cy="1754325"/>
            <a:chOff x="2654974" y="5005740"/>
            <a:chExt cx="2355575" cy="64671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2F51C1-22D8-40D5-8A7E-DD168316DBD1}"/>
                </a:ext>
              </a:extLst>
            </p:cNvPr>
            <p:cNvSpPr txBox="1"/>
            <p:nvPr/>
          </p:nvSpPr>
          <p:spPr>
            <a:xfrm>
              <a:off x="2830101" y="5005740"/>
              <a:ext cx="2180448" cy="646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" panose="02040604050505020304" pitchFamily="18" charset="0"/>
                </a:rPr>
                <a:t>Data collection</a:t>
              </a:r>
            </a:p>
            <a:p>
              <a:endPara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</a:endParaRPr>
            </a:p>
            <a:p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" panose="020B0604020202020204" pitchFamily="18" charset="0"/>
              </a:endParaRPr>
            </a:p>
            <a:p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" panose="020B0604020202020204" pitchFamily="18" charset="0"/>
              </a:endParaRPr>
            </a:p>
            <a:p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" panose="020B0604020202020204" pitchFamily="18" charset="0"/>
              </a:endParaRPr>
            </a:p>
            <a:p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" panose="020B0604020202020204" pitchFamily="18" charset="0"/>
              </a:endParaRPr>
            </a:p>
            <a:p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masis MT Pro" panose="020B0604020202020204" pitchFamily="18" charset="0"/>
                </a:rPr>
                <a:t>`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DF3FF0D-6CDF-4F3E-BF8F-C000E55133E4}"/>
                </a:ext>
              </a:extLst>
            </p:cNvPr>
            <p:cNvSpPr txBox="1"/>
            <p:nvPr/>
          </p:nvSpPr>
          <p:spPr>
            <a:xfrm>
              <a:off x="2654974" y="5332624"/>
              <a:ext cx="1833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id-ID" sz="600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B07EEB-12AA-470B-87EC-6269977E32EF}"/>
              </a:ext>
            </a:extLst>
          </p:cNvPr>
          <p:cNvGrpSpPr/>
          <p:nvPr/>
        </p:nvGrpSpPr>
        <p:grpSpPr>
          <a:xfrm>
            <a:off x="3441280" y="4520275"/>
            <a:ext cx="1714821" cy="646331"/>
            <a:chOff x="4505663" y="5116544"/>
            <a:chExt cx="2286427" cy="5637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E27CA9-8B60-4CB5-AAF7-4A7209E57502}"/>
                </a:ext>
              </a:extLst>
            </p:cNvPr>
            <p:cNvSpPr txBox="1"/>
            <p:nvPr/>
          </p:nvSpPr>
          <p:spPr>
            <a:xfrm>
              <a:off x="4732384" y="5116544"/>
              <a:ext cx="2059706" cy="563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" panose="02040604050505020304" pitchFamily="18" charset="0"/>
                </a:rPr>
                <a:t>Data preparation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6AE5356-2255-4432-A8E6-25EAC0D5D595}"/>
                </a:ext>
              </a:extLst>
            </p:cNvPr>
            <p:cNvSpPr txBox="1"/>
            <p:nvPr/>
          </p:nvSpPr>
          <p:spPr>
            <a:xfrm>
              <a:off x="4505663" y="5328879"/>
              <a:ext cx="1833887" cy="161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id-ID" sz="600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75CE934-61CB-4265-8E21-C284FE31879B}"/>
              </a:ext>
            </a:extLst>
          </p:cNvPr>
          <p:cNvGrpSpPr/>
          <p:nvPr/>
        </p:nvGrpSpPr>
        <p:grpSpPr>
          <a:xfrm>
            <a:off x="5216275" y="4496839"/>
            <a:ext cx="1909927" cy="830997"/>
            <a:chOff x="6360308" y="5007076"/>
            <a:chExt cx="2546569" cy="66786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17C675-AF76-42DB-B4F0-2F17AA15FDB8}"/>
                </a:ext>
              </a:extLst>
            </p:cNvPr>
            <p:cNvSpPr txBox="1"/>
            <p:nvPr/>
          </p:nvSpPr>
          <p:spPr>
            <a:xfrm>
              <a:off x="6360308" y="5007076"/>
              <a:ext cx="2546569" cy="667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" panose="02040604050505020304" pitchFamily="18" charset="0"/>
                </a:rPr>
                <a:t>Modelling </a:t>
              </a:r>
            </a:p>
            <a:p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" panose="02040604050505020304" pitchFamily="18" charset="0"/>
                </a:rPr>
                <a:t>and metrics</a:t>
              </a:r>
            </a:p>
            <a:p>
              <a:endPara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DAA581-E282-4CAB-BC81-2FD2D6C490E2}"/>
                </a:ext>
              </a:extLst>
            </p:cNvPr>
            <p:cNvSpPr txBox="1"/>
            <p:nvPr/>
          </p:nvSpPr>
          <p:spPr>
            <a:xfrm>
              <a:off x="6360309" y="5328879"/>
              <a:ext cx="1833887" cy="148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id-ID" sz="600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732E992-6B55-4219-B1B8-8625DAEC89CE}"/>
              </a:ext>
            </a:extLst>
          </p:cNvPr>
          <p:cNvGrpSpPr/>
          <p:nvPr/>
        </p:nvGrpSpPr>
        <p:grpSpPr>
          <a:xfrm>
            <a:off x="7132947" y="4532438"/>
            <a:ext cx="1796189" cy="646331"/>
            <a:chOff x="9029922" y="5076461"/>
            <a:chExt cx="2059706" cy="51307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676404-5BE6-421C-9F94-2156EB786200}"/>
                </a:ext>
              </a:extLst>
            </p:cNvPr>
            <p:cNvSpPr txBox="1"/>
            <p:nvPr/>
          </p:nvSpPr>
          <p:spPr>
            <a:xfrm>
              <a:off x="9029922" y="5076461"/>
              <a:ext cx="2059706" cy="513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" panose="02040604050505020304" pitchFamily="18" charset="0"/>
                </a:rPr>
                <a:t>Results comparison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86BB08B-5287-4B66-948D-1C50A2E3776D}"/>
                </a:ext>
              </a:extLst>
            </p:cNvPr>
            <p:cNvSpPr txBox="1"/>
            <p:nvPr/>
          </p:nvSpPr>
          <p:spPr>
            <a:xfrm>
              <a:off x="9029922" y="5358769"/>
              <a:ext cx="1833887" cy="146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id-ID" sz="600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4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10" grpId="0" animBg="1"/>
      <p:bldP spid="4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E29E23C-3135-40B7-AF8D-D084239584EB}"/>
              </a:ext>
            </a:extLst>
          </p:cNvPr>
          <p:cNvGrpSpPr/>
          <p:nvPr/>
        </p:nvGrpSpPr>
        <p:grpSpPr>
          <a:xfrm>
            <a:off x="683260" y="1016000"/>
            <a:ext cx="7777480" cy="5720080"/>
            <a:chOff x="1997638" y="1312250"/>
            <a:chExt cx="5148770" cy="3036508"/>
          </a:xfrm>
        </p:grpSpPr>
        <p:grpSp>
          <p:nvGrpSpPr>
            <p:cNvPr id="4" name="Google Shape;188;p17">
              <a:extLst>
                <a:ext uri="{FF2B5EF4-FFF2-40B4-BE49-F238E27FC236}">
                  <a16:creationId xmlns:a16="http://schemas.microsoft.com/office/drawing/2014/main" id="{7FD2C853-2F0F-4180-A32A-3B91047C9E47}"/>
                </a:ext>
              </a:extLst>
            </p:cNvPr>
            <p:cNvGrpSpPr/>
            <p:nvPr/>
          </p:nvGrpSpPr>
          <p:grpSpPr>
            <a:xfrm>
              <a:off x="3763892" y="1312250"/>
              <a:ext cx="1325300" cy="579433"/>
              <a:chOff x="3763892" y="1236050"/>
              <a:chExt cx="1325300" cy="579433"/>
            </a:xfrm>
          </p:grpSpPr>
          <p:sp>
            <p:nvSpPr>
              <p:cNvPr id="5" name="Google Shape;189;p17">
                <a:extLst>
                  <a:ext uri="{FF2B5EF4-FFF2-40B4-BE49-F238E27FC236}">
                    <a16:creationId xmlns:a16="http://schemas.microsoft.com/office/drawing/2014/main" id="{D082AC15-2047-41B4-A347-C6A62D919657}"/>
                  </a:ext>
                </a:extLst>
              </p:cNvPr>
              <p:cNvSpPr/>
              <p:nvPr/>
            </p:nvSpPr>
            <p:spPr>
              <a:xfrm>
                <a:off x="3763892" y="1236050"/>
                <a:ext cx="1325300" cy="579433"/>
              </a:xfrm>
              <a:custGeom>
                <a:avLst/>
                <a:gdLst/>
                <a:ahLst/>
                <a:cxnLst/>
                <a:rect l="l" t="t" r="r" b="b"/>
                <a:pathLst>
                  <a:path w="48805" h="21338" extrusionOk="0">
                    <a:moveTo>
                      <a:pt x="41597" y="1"/>
                    </a:moveTo>
                    <a:cubicBezTo>
                      <a:pt x="41476" y="1"/>
                      <a:pt x="41369" y="63"/>
                      <a:pt x="41292" y="156"/>
                    </a:cubicBezTo>
                    <a:cubicBezTo>
                      <a:pt x="34907" y="815"/>
                      <a:pt x="28512" y="1463"/>
                      <a:pt x="22087" y="1463"/>
                    </a:cubicBezTo>
                    <a:cubicBezTo>
                      <a:pt x="21658" y="1463"/>
                      <a:pt x="21230" y="1460"/>
                      <a:pt x="20801" y="1454"/>
                    </a:cubicBezTo>
                    <a:cubicBezTo>
                      <a:pt x="16852" y="1398"/>
                      <a:pt x="12997" y="870"/>
                      <a:pt x="9154" y="870"/>
                    </a:cubicBezTo>
                    <a:cubicBezTo>
                      <a:pt x="6428" y="870"/>
                      <a:pt x="3708" y="1136"/>
                      <a:pt x="965" y="2025"/>
                    </a:cubicBezTo>
                    <a:cubicBezTo>
                      <a:pt x="679" y="2109"/>
                      <a:pt x="620" y="2383"/>
                      <a:pt x="703" y="2597"/>
                    </a:cubicBezTo>
                    <a:cubicBezTo>
                      <a:pt x="548" y="2609"/>
                      <a:pt x="405" y="2704"/>
                      <a:pt x="382" y="2918"/>
                    </a:cubicBezTo>
                    <a:cubicBezTo>
                      <a:pt x="120" y="5145"/>
                      <a:pt x="667" y="7193"/>
                      <a:pt x="917" y="9395"/>
                    </a:cubicBezTo>
                    <a:cubicBezTo>
                      <a:pt x="1215" y="11991"/>
                      <a:pt x="453" y="14705"/>
                      <a:pt x="48" y="17253"/>
                    </a:cubicBezTo>
                    <a:cubicBezTo>
                      <a:pt x="1" y="17551"/>
                      <a:pt x="227" y="17753"/>
                      <a:pt x="453" y="17777"/>
                    </a:cubicBezTo>
                    <a:cubicBezTo>
                      <a:pt x="1751" y="18754"/>
                      <a:pt x="3906" y="19432"/>
                      <a:pt x="4466" y="21028"/>
                    </a:cubicBezTo>
                    <a:cubicBezTo>
                      <a:pt x="4531" y="21233"/>
                      <a:pt x="4698" y="21321"/>
                      <a:pt x="4865" y="21321"/>
                    </a:cubicBezTo>
                    <a:cubicBezTo>
                      <a:pt x="4911" y="21321"/>
                      <a:pt x="4957" y="21314"/>
                      <a:pt x="5001" y="21302"/>
                    </a:cubicBezTo>
                    <a:cubicBezTo>
                      <a:pt x="5061" y="21325"/>
                      <a:pt x="5120" y="21337"/>
                      <a:pt x="5180" y="21337"/>
                    </a:cubicBezTo>
                    <a:cubicBezTo>
                      <a:pt x="12395" y="21206"/>
                      <a:pt x="19622" y="20956"/>
                      <a:pt x="26849" y="20825"/>
                    </a:cubicBezTo>
                    <a:cubicBezTo>
                      <a:pt x="30456" y="20757"/>
                      <a:pt x="34071" y="20697"/>
                      <a:pt x="37687" y="20697"/>
                    </a:cubicBezTo>
                    <a:cubicBezTo>
                      <a:pt x="38488" y="20697"/>
                      <a:pt x="39288" y="20700"/>
                      <a:pt x="40089" y="20706"/>
                    </a:cubicBezTo>
                    <a:cubicBezTo>
                      <a:pt x="40530" y="20706"/>
                      <a:pt x="42131" y="20638"/>
                      <a:pt x="43659" y="20638"/>
                    </a:cubicBezTo>
                    <a:cubicBezTo>
                      <a:pt x="45188" y="20638"/>
                      <a:pt x="46643" y="20706"/>
                      <a:pt x="46792" y="20980"/>
                    </a:cubicBezTo>
                    <a:cubicBezTo>
                      <a:pt x="46873" y="21134"/>
                      <a:pt x="46999" y="21198"/>
                      <a:pt x="47127" y="21198"/>
                    </a:cubicBezTo>
                    <a:cubicBezTo>
                      <a:pt x="47414" y="21198"/>
                      <a:pt x="47712" y="20877"/>
                      <a:pt x="47530" y="20540"/>
                    </a:cubicBezTo>
                    <a:cubicBezTo>
                      <a:pt x="47222" y="19935"/>
                      <a:pt x="45852" y="19810"/>
                      <a:pt x="44581" y="19810"/>
                    </a:cubicBezTo>
                    <a:cubicBezTo>
                      <a:pt x="43681" y="19810"/>
                      <a:pt x="42830" y="19873"/>
                      <a:pt x="42441" y="19873"/>
                    </a:cubicBezTo>
                    <a:cubicBezTo>
                      <a:pt x="42426" y="19873"/>
                      <a:pt x="42412" y="19873"/>
                      <a:pt x="42399" y="19873"/>
                    </a:cubicBezTo>
                    <a:cubicBezTo>
                      <a:pt x="40775" y="19833"/>
                      <a:pt x="39152" y="19818"/>
                      <a:pt x="37528" y="19818"/>
                    </a:cubicBezTo>
                    <a:cubicBezTo>
                      <a:pt x="34735" y="19818"/>
                      <a:pt x="31941" y="19863"/>
                      <a:pt x="29147" y="19908"/>
                    </a:cubicBezTo>
                    <a:cubicBezTo>
                      <a:pt x="21301" y="20039"/>
                      <a:pt x="13443" y="20313"/>
                      <a:pt x="5585" y="20456"/>
                    </a:cubicBezTo>
                    <a:cubicBezTo>
                      <a:pt x="5525" y="17634"/>
                      <a:pt x="5382" y="14813"/>
                      <a:pt x="5323" y="11991"/>
                    </a:cubicBezTo>
                    <a:cubicBezTo>
                      <a:pt x="5287" y="10681"/>
                      <a:pt x="5299" y="9371"/>
                      <a:pt x="5335" y="8062"/>
                    </a:cubicBezTo>
                    <a:cubicBezTo>
                      <a:pt x="5358" y="7193"/>
                      <a:pt x="9252" y="7121"/>
                      <a:pt x="9990" y="7050"/>
                    </a:cubicBezTo>
                    <a:cubicBezTo>
                      <a:pt x="15479" y="6502"/>
                      <a:pt x="21015" y="6562"/>
                      <a:pt x="26516" y="6490"/>
                    </a:cubicBezTo>
                    <a:cubicBezTo>
                      <a:pt x="31485" y="6424"/>
                      <a:pt x="36433" y="5627"/>
                      <a:pt x="41399" y="5627"/>
                    </a:cubicBezTo>
                    <a:cubicBezTo>
                      <a:pt x="41812" y="5627"/>
                      <a:pt x="42224" y="5633"/>
                      <a:pt x="42637" y="5645"/>
                    </a:cubicBezTo>
                    <a:cubicBezTo>
                      <a:pt x="44018" y="5681"/>
                      <a:pt x="45375" y="5895"/>
                      <a:pt x="46709" y="6216"/>
                    </a:cubicBezTo>
                    <a:cubicBezTo>
                      <a:pt x="47757" y="6466"/>
                      <a:pt x="47578" y="10384"/>
                      <a:pt x="47614" y="11300"/>
                    </a:cubicBezTo>
                    <a:cubicBezTo>
                      <a:pt x="47745" y="14444"/>
                      <a:pt x="47554" y="17599"/>
                      <a:pt x="47590" y="20754"/>
                    </a:cubicBezTo>
                    <a:cubicBezTo>
                      <a:pt x="47596" y="21031"/>
                      <a:pt x="47812" y="21168"/>
                      <a:pt x="48027" y="21168"/>
                    </a:cubicBezTo>
                    <a:cubicBezTo>
                      <a:pt x="48246" y="21168"/>
                      <a:pt x="48465" y="21025"/>
                      <a:pt x="48459" y="20742"/>
                    </a:cubicBezTo>
                    <a:cubicBezTo>
                      <a:pt x="48411" y="15908"/>
                      <a:pt x="48804" y="11038"/>
                      <a:pt x="47971" y="6264"/>
                    </a:cubicBezTo>
                    <a:cubicBezTo>
                      <a:pt x="48066" y="6169"/>
                      <a:pt x="48114" y="6026"/>
                      <a:pt x="48042" y="5859"/>
                    </a:cubicBezTo>
                    <a:cubicBezTo>
                      <a:pt x="46983" y="3335"/>
                      <a:pt x="44149" y="1323"/>
                      <a:pt x="41804" y="61"/>
                    </a:cubicBezTo>
                    <a:cubicBezTo>
                      <a:pt x="41732" y="19"/>
                      <a:pt x="41663" y="1"/>
                      <a:pt x="415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/>
                <a:endParaRPr sz="135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6" name="Google Shape;190;p17">
                <a:extLst>
                  <a:ext uri="{FF2B5EF4-FFF2-40B4-BE49-F238E27FC236}">
                    <a16:creationId xmlns:a16="http://schemas.microsoft.com/office/drawing/2014/main" id="{C7CFF87F-8345-4FF2-AF97-19C06884F7C4}"/>
                  </a:ext>
                </a:extLst>
              </p:cNvPr>
              <p:cNvSpPr/>
              <p:nvPr/>
            </p:nvSpPr>
            <p:spPr>
              <a:xfrm>
                <a:off x="3813042" y="1260652"/>
                <a:ext cx="1222464" cy="160052"/>
              </a:xfrm>
              <a:custGeom>
                <a:avLst/>
                <a:gdLst/>
                <a:ahLst/>
                <a:cxnLst/>
                <a:rect l="l" t="t" r="r" b="b"/>
                <a:pathLst>
                  <a:path w="45018" h="5894" extrusionOk="0">
                    <a:moveTo>
                      <a:pt x="39755" y="0"/>
                    </a:moveTo>
                    <a:cubicBezTo>
                      <a:pt x="39684" y="60"/>
                      <a:pt x="39613" y="107"/>
                      <a:pt x="39505" y="119"/>
                    </a:cubicBezTo>
                    <a:cubicBezTo>
                      <a:pt x="33317" y="759"/>
                      <a:pt x="27090" y="1437"/>
                      <a:pt x="20858" y="1437"/>
                    </a:cubicBezTo>
                    <a:cubicBezTo>
                      <a:pt x="20244" y="1437"/>
                      <a:pt x="19629" y="1431"/>
                      <a:pt x="19015" y="1417"/>
                    </a:cubicBezTo>
                    <a:cubicBezTo>
                      <a:pt x="15138" y="1324"/>
                      <a:pt x="11342" y="812"/>
                      <a:pt x="7564" y="812"/>
                    </a:cubicBezTo>
                    <a:cubicBezTo>
                      <a:pt x="5041" y="812"/>
                      <a:pt x="2527" y="1040"/>
                      <a:pt x="0" y="1774"/>
                    </a:cubicBezTo>
                    <a:cubicBezTo>
                      <a:pt x="1322" y="3036"/>
                      <a:pt x="3132" y="3989"/>
                      <a:pt x="3513" y="5894"/>
                    </a:cubicBezTo>
                    <a:cubicBezTo>
                      <a:pt x="10514" y="4715"/>
                      <a:pt x="17622" y="4822"/>
                      <a:pt x="24694" y="4715"/>
                    </a:cubicBezTo>
                    <a:cubicBezTo>
                      <a:pt x="29267" y="4641"/>
                      <a:pt x="34071" y="3789"/>
                      <a:pt x="38756" y="3789"/>
                    </a:cubicBezTo>
                    <a:cubicBezTo>
                      <a:pt x="40879" y="3789"/>
                      <a:pt x="42977" y="3964"/>
                      <a:pt x="45018" y="4465"/>
                    </a:cubicBezTo>
                    <a:cubicBezTo>
                      <a:pt x="43875" y="2584"/>
                      <a:pt x="41589" y="1024"/>
                      <a:pt x="397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7" name="Google Shape;191;p17">
                <a:extLst>
                  <a:ext uri="{FF2B5EF4-FFF2-40B4-BE49-F238E27FC236}">
                    <a16:creationId xmlns:a16="http://schemas.microsoft.com/office/drawing/2014/main" id="{9F9BFC0A-482B-4BCA-8BAF-425B43E69B4E}"/>
                  </a:ext>
                </a:extLst>
              </p:cNvPr>
              <p:cNvSpPr txBox="1"/>
              <p:nvPr/>
            </p:nvSpPr>
            <p:spPr>
              <a:xfrm>
                <a:off x="3909325" y="1424575"/>
                <a:ext cx="1159800" cy="3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lvl="0" algn="ctr"/>
                <a:r>
                  <a:rPr lang="en-US" sz="1200" b="1" dirty="0">
                    <a:latin typeface="Georgia" panose="02040502050405020303" pitchFamily="18" charset="0"/>
                  </a:rPr>
                  <a:t>Supervised learning</a:t>
                </a:r>
              </a:p>
            </p:txBody>
          </p:sp>
          <p:sp>
            <p:nvSpPr>
              <p:cNvPr id="8" name="Google Shape;192;p17">
                <a:extLst>
                  <a:ext uri="{FF2B5EF4-FFF2-40B4-BE49-F238E27FC236}">
                    <a16:creationId xmlns:a16="http://schemas.microsoft.com/office/drawing/2014/main" id="{3066F452-0214-4D79-8FBF-1A3155AE249A}"/>
                  </a:ext>
                </a:extLst>
              </p:cNvPr>
              <p:cNvSpPr/>
              <p:nvPr/>
            </p:nvSpPr>
            <p:spPr>
              <a:xfrm>
                <a:off x="3789770" y="1325959"/>
                <a:ext cx="101858" cy="44651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6443" extrusionOk="0">
                    <a:moveTo>
                      <a:pt x="250" y="0"/>
                    </a:moveTo>
                    <a:lnTo>
                      <a:pt x="250" y="0"/>
                    </a:lnTo>
                    <a:cubicBezTo>
                      <a:pt x="0" y="2584"/>
                      <a:pt x="1012" y="5060"/>
                      <a:pt x="846" y="7644"/>
                    </a:cubicBezTo>
                    <a:cubicBezTo>
                      <a:pt x="715" y="9704"/>
                      <a:pt x="334" y="11728"/>
                      <a:pt x="12" y="13776"/>
                    </a:cubicBezTo>
                    <a:cubicBezTo>
                      <a:pt x="1155" y="14692"/>
                      <a:pt x="2798" y="15276"/>
                      <a:pt x="3751" y="16443"/>
                    </a:cubicBezTo>
                    <a:cubicBezTo>
                      <a:pt x="3632" y="12287"/>
                      <a:pt x="3382" y="8144"/>
                      <a:pt x="3548" y="4001"/>
                    </a:cubicBezTo>
                    <a:cubicBezTo>
                      <a:pt x="3548" y="3941"/>
                      <a:pt x="3560" y="3882"/>
                      <a:pt x="3584" y="3834"/>
                    </a:cubicBezTo>
                    <a:cubicBezTo>
                      <a:pt x="3572" y="3786"/>
                      <a:pt x="3548" y="3751"/>
                      <a:pt x="3548" y="3703"/>
                    </a:cubicBezTo>
                    <a:cubicBezTo>
                      <a:pt x="3310" y="2036"/>
                      <a:pt x="1441" y="1072"/>
                      <a:pt x="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 dirty="0">
                  <a:highlight>
                    <a:srgbClr val="FFFF00"/>
                  </a:highlight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9" name="Google Shape;193;p17">
              <a:extLst>
                <a:ext uri="{FF2B5EF4-FFF2-40B4-BE49-F238E27FC236}">
                  <a16:creationId xmlns:a16="http://schemas.microsoft.com/office/drawing/2014/main" id="{253D7A9D-8CF5-466D-8F05-DF56775A6876}"/>
                </a:ext>
              </a:extLst>
            </p:cNvPr>
            <p:cNvSpPr/>
            <p:nvPr/>
          </p:nvSpPr>
          <p:spPr>
            <a:xfrm>
              <a:off x="5299765" y="1760711"/>
              <a:ext cx="372675" cy="359179"/>
            </a:xfrm>
            <a:custGeom>
              <a:avLst/>
              <a:gdLst/>
              <a:ahLst/>
              <a:cxnLst/>
              <a:rect l="l" t="t" r="r" b="b"/>
              <a:pathLst>
                <a:path w="13724" h="13227" extrusionOk="0">
                  <a:moveTo>
                    <a:pt x="8580" y="1739"/>
                  </a:moveTo>
                  <a:lnTo>
                    <a:pt x="8580" y="1739"/>
                  </a:lnTo>
                  <a:cubicBezTo>
                    <a:pt x="8604" y="1750"/>
                    <a:pt x="8639" y="1762"/>
                    <a:pt x="8675" y="1774"/>
                  </a:cubicBezTo>
                  <a:cubicBezTo>
                    <a:pt x="12128" y="3191"/>
                    <a:pt x="11818" y="6096"/>
                    <a:pt x="9532" y="8537"/>
                  </a:cubicBezTo>
                  <a:cubicBezTo>
                    <a:pt x="9330" y="8751"/>
                    <a:pt x="9401" y="9204"/>
                    <a:pt x="9747" y="9251"/>
                  </a:cubicBezTo>
                  <a:cubicBezTo>
                    <a:pt x="10509" y="9370"/>
                    <a:pt x="11259" y="9561"/>
                    <a:pt x="12009" y="9716"/>
                  </a:cubicBezTo>
                  <a:cubicBezTo>
                    <a:pt x="10901" y="10418"/>
                    <a:pt x="9818" y="11168"/>
                    <a:pt x="8675" y="11811"/>
                  </a:cubicBezTo>
                  <a:cubicBezTo>
                    <a:pt x="8470" y="11928"/>
                    <a:pt x="8283" y="11978"/>
                    <a:pt x="8113" y="11978"/>
                  </a:cubicBezTo>
                  <a:cubicBezTo>
                    <a:pt x="7255" y="11978"/>
                    <a:pt x="6798" y="10695"/>
                    <a:pt x="6341" y="10049"/>
                  </a:cubicBezTo>
                  <a:cubicBezTo>
                    <a:pt x="5948" y="9513"/>
                    <a:pt x="5579" y="8966"/>
                    <a:pt x="5234" y="8406"/>
                  </a:cubicBezTo>
                  <a:lnTo>
                    <a:pt x="5234" y="8406"/>
                  </a:lnTo>
                  <a:cubicBezTo>
                    <a:pt x="6016" y="8596"/>
                    <a:pt x="6794" y="8804"/>
                    <a:pt x="7575" y="8804"/>
                  </a:cubicBezTo>
                  <a:cubicBezTo>
                    <a:pt x="8067" y="8804"/>
                    <a:pt x="8560" y="8722"/>
                    <a:pt x="9056" y="8501"/>
                  </a:cubicBezTo>
                  <a:cubicBezTo>
                    <a:pt x="10330" y="7918"/>
                    <a:pt x="10544" y="5560"/>
                    <a:pt x="10366" y="4394"/>
                  </a:cubicBezTo>
                  <a:cubicBezTo>
                    <a:pt x="10175" y="3108"/>
                    <a:pt x="9497" y="2286"/>
                    <a:pt x="8580" y="1739"/>
                  </a:cubicBezTo>
                  <a:close/>
                  <a:moveTo>
                    <a:pt x="4263" y="0"/>
                  </a:moveTo>
                  <a:cubicBezTo>
                    <a:pt x="2955" y="0"/>
                    <a:pt x="1656" y="205"/>
                    <a:pt x="472" y="607"/>
                  </a:cubicBezTo>
                  <a:cubicBezTo>
                    <a:pt x="1" y="779"/>
                    <a:pt x="145" y="1469"/>
                    <a:pt x="560" y="1469"/>
                  </a:cubicBezTo>
                  <a:cubicBezTo>
                    <a:pt x="606" y="1469"/>
                    <a:pt x="657" y="1460"/>
                    <a:pt x="710" y="1441"/>
                  </a:cubicBezTo>
                  <a:cubicBezTo>
                    <a:pt x="853" y="1393"/>
                    <a:pt x="1007" y="1369"/>
                    <a:pt x="1150" y="1322"/>
                  </a:cubicBezTo>
                  <a:cubicBezTo>
                    <a:pt x="3174" y="1560"/>
                    <a:pt x="5234" y="1500"/>
                    <a:pt x="7211" y="2084"/>
                  </a:cubicBezTo>
                  <a:cubicBezTo>
                    <a:pt x="9342" y="2727"/>
                    <a:pt x="9794" y="4513"/>
                    <a:pt x="9366" y="6489"/>
                  </a:cubicBezTo>
                  <a:cubicBezTo>
                    <a:pt x="9121" y="7577"/>
                    <a:pt x="8364" y="7891"/>
                    <a:pt x="7472" y="7891"/>
                  </a:cubicBezTo>
                  <a:cubicBezTo>
                    <a:pt x="6450" y="7891"/>
                    <a:pt x="5250" y="7480"/>
                    <a:pt x="4436" y="7346"/>
                  </a:cubicBezTo>
                  <a:cubicBezTo>
                    <a:pt x="4409" y="7342"/>
                    <a:pt x="4382" y="7340"/>
                    <a:pt x="4355" y="7340"/>
                  </a:cubicBezTo>
                  <a:cubicBezTo>
                    <a:pt x="4024" y="7340"/>
                    <a:pt x="3773" y="7671"/>
                    <a:pt x="3960" y="8001"/>
                  </a:cubicBezTo>
                  <a:cubicBezTo>
                    <a:pt x="4948" y="9740"/>
                    <a:pt x="6246" y="11264"/>
                    <a:pt x="7234" y="13014"/>
                  </a:cubicBezTo>
                  <a:cubicBezTo>
                    <a:pt x="7300" y="13135"/>
                    <a:pt x="7460" y="13227"/>
                    <a:pt x="7606" y="13227"/>
                  </a:cubicBezTo>
                  <a:cubicBezTo>
                    <a:pt x="7647" y="13227"/>
                    <a:pt x="7686" y="13220"/>
                    <a:pt x="7723" y="13204"/>
                  </a:cubicBezTo>
                  <a:cubicBezTo>
                    <a:pt x="9770" y="12335"/>
                    <a:pt x="11509" y="10990"/>
                    <a:pt x="13414" y="9870"/>
                  </a:cubicBezTo>
                  <a:cubicBezTo>
                    <a:pt x="13723" y="9692"/>
                    <a:pt x="13688" y="9144"/>
                    <a:pt x="13307" y="9085"/>
                  </a:cubicBezTo>
                  <a:cubicBezTo>
                    <a:pt x="12414" y="8942"/>
                    <a:pt x="11544" y="8716"/>
                    <a:pt x="10675" y="8549"/>
                  </a:cubicBezTo>
                  <a:cubicBezTo>
                    <a:pt x="12366" y="6430"/>
                    <a:pt x="13164" y="3655"/>
                    <a:pt x="10485" y="1810"/>
                  </a:cubicBezTo>
                  <a:cubicBezTo>
                    <a:pt x="8725" y="590"/>
                    <a:pt x="6481" y="0"/>
                    <a:pt x="4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 dirty="0">
                <a:latin typeface="Georgia" panose="02040502050405020303" pitchFamily="18" charset="0"/>
              </a:endParaRPr>
            </a:p>
          </p:txBody>
        </p:sp>
        <p:sp>
          <p:nvSpPr>
            <p:cNvPr id="10" name="Google Shape;194;p17">
              <a:extLst>
                <a:ext uri="{FF2B5EF4-FFF2-40B4-BE49-F238E27FC236}">
                  <a16:creationId xmlns:a16="http://schemas.microsoft.com/office/drawing/2014/main" id="{9A903308-3E78-4144-9A48-918A91DBEBC3}"/>
                </a:ext>
              </a:extLst>
            </p:cNvPr>
            <p:cNvSpPr/>
            <p:nvPr/>
          </p:nvSpPr>
          <p:spPr>
            <a:xfrm>
              <a:off x="3195190" y="1794654"/>
              <a:ext cx="364393" cy="362058"/>
            </a:xfrm>
            <a:custGeom>
              <a:avLst/>
              <a:gdLst/>
              <a:ahLst/>
              <a:cxnLst/>
              <a:rect l="l" t="t" r="r" b="b"/>
              <a:pathLst>
                <a:path w="13419" h="13333" extrusionOk="0">
                  <a:moveTo>
                    <a:pt x="4870" y="1893"/>
                  </a:moveTo>
                  <a:lnTo>
                    <a:pt x="4870" y="1893"/>
                  </a:lnTo>
                  <a:cubicBezTo>
                    <a:pt x="3965" y="2465"/>
                    <a:pt x="3322" y="3322"/>
                    <a:pt x="3168" y="4608"/>
                  </a:cubicBezTo>
                  <a:cubicBezTo>
                    <a:pt x="3037" y="5775"/>
                    <a:pt x="3322" y="8132"/>
                    <a:pt x="4632" y="8656"/>
                  </a:cubicBezTo>
                  <a:cubicBezTo>
                    <a:pt x="5082" y="8844"/>
                    <a:pt x="5528" y="8916"/>
                    <a:pt x="5971" y="8916"/>
                  </a:cubicBezTo>
                  <a:cubicBezTo>
                    <a:pt x="6796" y="8916"/>
                    <a:pt x="7614" y="8666"/>
                    <a:pt x="8442" y="8442"/>
                  </a:cubicBezTo>
                  <a:lnTo>
                    <a:pt x="8442" y="8442"/>
                  </a:lnTo>
                  <a:cubicBezTo>
                    <a:pt x="8109" y="9001"/>
                    <a:pt x="7763" y="9561"/>
                    <a:pt x="7394" y="10121"/>
                  </a:cubicBezTo>
                  <a:cubicBezTo>
                    <a:pt x="6952" y="10785"/>
                    <a:pt x="6534" y="12112"/>
                    <a:pt x="5647" y="12112"/>
                  </a:cubicBezTo>
                  <a:cubicBezTo>
                    <a:pt x="5484" y="12112"/>
                    <a:pt x="5306" y="12068"/>
                    <a:pt x="5108" y="11966"/>
                  </a:cubicBezTo>
                  <a:cubicBezTo>
                    <a:pt x="3953" y="11347"/>
                    <a:pt x="2846" y="10645"/>
                    <a:pt x="1715" y="9978"/>
                  </a:cubicBezTo>
                  <a:cubicBezTo>
                    <a:pt x="2453" y="9799"/>
                    <a:pt x="3203" y="9585"/>
                    <a:pt x="3965" y="9442"/>
                  </a:cubicBezTo>
                  <a:cubicBezTo>
                    <a:pt x="4299" y="9382"/>
                    <a:pt x="4358" y="8930"/>
                    <a:pt x="4144" y="8716"/>
                  </a:cubicBezTo>
                  <a:cubicBezTo>
                    <a:pt x="1775" y="6358"/>
                    <a:pt x="1370" y="3465"/>
                    <a:pt x="4775" y="1929"/>
                  </a:cubicBezTo>
                  <a:cubicBezTo>
                    <a:pt x="4799" y="1917"/>
                    <a:pt x="4835" y="1905"/>
                    <a:pt x="4870" y="1893"/>
                  </a:cubicBezTo>
                  <a:close/>
                  <a:moveTo>
                    <a:pt x="9533" y="0"/>
                  </a:moveTo>
                  <a:cubicBezTo>
                    <a:pt x="7180" y="0"/>
                    <a:pt x="4783" y="664"/>
                    <a:pt x="2953" y="2024"/>
                  </a:cubicBezTo>
                  <a:cubicBezTo>
                    <a:pt x="346" y="3965"/>
                    <a:pt x="1239" y="6704"/>
                    <a:pt x="3013" y="8763"/>
                  </a:cubicBezTo>
                  <a:cubicBezTo>
                    <a:pt x="2132" y="8966"/>
                    <a:pt x="1275" y="9228"/>
                    <a:pt x="405" y="9394"/>
                  </a:cubicBezTo>
                  <a:cubicBezTo>
                    <a:pt x="24" y="9466"/>
                    <a:pt x="1" y="10014"/>
                    <a:pt x="310" y="10180"/>
                  </a:cubicBezTo>
                  <a:cubicBezTo>
                    <a:pt x="2251" y="11240"/>
                    <a:pt x="4037" y="12526"/>
                    <a:pt x="6120" y="13312"/>
                  </a:cubicBezTo>
                  <a:cubicBezTo>
                    <a:pt x="6154" y="13326"/>
                    <a:pt x="6192" y="13333"/>
                    <a:pt x="6230" y="13333"/>
                  </a:cubicBezTo>
                  <a:cubicBezTo>
                    <a:pt x="6377" y="13333"/>
                    <a:pt x="6540" y="13232"/>
                    <a:pt x="6597" y="13109"/>
                  </a:cubicBezTo>
                  <a:cubicBezTo>
                    <a:pt x="7525" y="11335"/>
                    <a:pt x="8775" y="9763"/>
                    <a:pt x="9704" y="7989"/>
                  </a:cubicBezTo>
                  <a:cubicBezTo>
                    <a:pt x="9867" y="7664"/>
                    <a:pt x="9615" y="7349"/>
                    <a:pt x="9299" y="7349"/>
                  </a:cubicBezTo>
                  <a:cubicBezTo>
                    <a:pt x="9268" y="7349"/>
                    <a:pt x="9236" y="7352"/>
                    <a:pt x="9204" y="7358"/>
                  </a:cubicBezTo>
                  <a:cubicBezTo>
                    <a:pt x="8367" y="7523"/>
                    <a:pt x="7120" y="8002"/>
                    <a:pt x="6073" y="8002"/>
                  </a:cubicBezTo>
                  <a:cubicBezTo>
                    <a:pt x="5230" y="8002"/>
                    <a:pt x="4517" y="7692"/>
                    <a:pt x="4251" y="6656"/>
                  </a:cubicBezTo>
                  <a:cubicBezTo>
                    <a:pt x="3739" y="4703"/>
                    <a:pt x="4144" y="2894"/>
                    <a:pt x="6239" y="2191"/>
                  </a:cubicBezTo>
                  <a:cubicBezTo>
                    <a:pt x="8192" y="1536"/>
                    <a:pt x="10252" y="1524"/>
                    <a:pt x="12276" y="1215"/>
                  </a:cubicBezTo>
                  <a:cubicBezTo>
                    <a:pt x="12419" y="1251"/>
                    <a:pt x="12574" y="1286"/>
                    <a:pt x="12716" y="1322"/>
                  </a:cubicBezTo>
                  <a:cubicBezTo>
                    <a:pt x="12764" y="1337"/>
                    <a:pt x="12809" y="1344"/>
                    <a:pt x="12852" y="1344"/>
                  </a:cubicBezTo>
                  <a:cubicBezTo>
                    <a:pt x="13284" y="1344"/>
                    <a:pt x="13419" y="630"/>
                    <a:pt x="12931" y="489"/>
                  </a:cubicBezTo>
                  <a:cubicBezTo>
                    <a:pt x="11860" y="164"/>
                    <a:pt x="10702" y="0"/>
                    <a:pt x="95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 dirty="0">
                <a:latin typeface="Georgia" panose="02040502050405020303" pitchFamily="18" charset="0"/>
              </a:endParaRPr>
            </a:p>
          </p:txBody>
        </p:sp>
        <p:sp>
          <p:nvSpPr>
            <p:cNvPr id="11" name="Google Shape;195;p17">
              <a:extLst>
                <a:ext uri="{FF2B5EF4-FFF2-40B4-BE49-F238E27FC236}">
                  <a16:creationId xmlns:a16="http://schemas.microsoft.com/office/drawing/2014/main" id="{3E9B4766-637A-4B4B-A1D9-E3526BB5AE36}"/>
                </a:ext>
              </a:extLst>
            </p:cNvPr>
            <p:cNvSpPr/>
            <p:nvPr/>
          </p:nvSpPr>
          <p:spPr>
            <a:xfrm>
              <a:off x="6101917" y="2987102"/>
              <a:ext cx="361650" cy="293708"/>
            </a:xfrm>
            <a:custGeom>
              <a:avLst/>
              <a:gdLst/>
              <a:ahLst/>
              <a:cxnLst/>
              <a:rect l="l" t="t" r="r" b="b"/>
              <a:pathLst>
                <a:path w="13318" h="10816" extrusionOk="0">
                  <a:moveTo>
                    <a:pt x="439" y="0"/>
                  </a:moveTo>
                  <a:cubicBezTo>
                    <a:pt x="220" y="0"/>
                    <a:pt x="1" y="143"/>
                    <a:pt x="7" y="426"/>
                  </a:cubicBezTo>
                  <a:cubicBezTo>
                    <a:pt x="42" y="2033"/>
                    <a:pt x="114" y="3593"/>
                    <a:pt x="400" y="5177"/>
                  </a:cubicBezTo>
                  <a:cubicBezTo>
                    <a:pt x="434" y="5337"/>
                    <a:pt x="634" y="5487"/>
                    <a:pt x="809" y="5487"/>
                  </a:cubicBezTo>
                  <a:cubicBezTo>
                    <a:pt x="815" y="5487"/>
                    <a:pt x="822" y="5487"/>
                    <a:pt x="828" y="5486"/>
                  </a:cubicBezTo>
                  <a:cubicBezTo>
                    <a:pt x="2743" y="5281"/>
                    <a:pt x="4658" y="5112"/>
                    <a:pt x="6584" y="5112"/>
                  </a:cubicBezTo>
                  <a:cubicBezTo>
                    <a:pt x="7113" y="5112"/>
                    <a:pt x="7643" y="5125"/>
                    <a:pt x="8174" y="5153"/>
                  </a:cubicBezTo>
                  <a:cubicBezTo>
                    <a:pt x="10234" y="5272"/>
                    <a:pt x="10556" y="5439"/>
                    <a:pt x="10377" y="7403"/>
                  </a:cubicBezTo>
                  <a:cubicBezTo>
                    <a:pt x="10353" y="7606"/>
                    <a:pt x="10353" y="7784"/>
                    <a:pt x="10341" y="7975"/>
                  </a:cubicBezTo>
                  <a:cubicBezTo>
                    <a:pt x="9794" y="8022"/>
                    <a:pt x="9246" y="8070"/>
                    <a:pt x="8686" y="8094"/>
                  </a:cubicBezTo>
                  <a:cubicBezTo>
                    <a:pt x="8258" y="8118"/>
                    <a:pt x="8103" y="8689"/>
                    <a:pt x="8484" y="8915"/>
                  </a:cubicBezTo>
                  <a:cubicBezTo>
                    <a:pt x="9270" y="9380"/>
                    <a:pt x="9901" y="9963"/>
                    <a:pt x="10591" y="10546"/>
                  </a:cubicBezTo>
                  <a:cubicBezTo>
                    <a:pt x="10615" y="10570"/>
                    <a:pt x="10639" y="10570"/>
                    <a:pt x="10663" y="10582"/>
                  </a:cubicBezTo>
                  <a:cubicBezTo>
                    <a:pt x="10741" y="10724"/>
                    <a:pt x="10908" y="10815"/>
                    <a:pt x="11068" y="10815"/>
                  </a:cubicBezTo>
                  <a:cubicBezTo>
                    <a:pt x="11176" y="10815"/>
                    <a:pt x="11281" y="10774"/>
                    <a:pt x="11353" y="10677"/>
                  </a:cubicBezTo>
                  <a:cubicBezTo>
                    <a:pt x="11901" y="9975"/>
                    <a:pt x="12461" y="9284"/>
                    <a:pt x="13056" y="8618"/>
                  </a:cubicBezTo>
                  <a:cubicBezTo>
                    <a:pt x="13318" y="8332"/>
                    <a:pt x="13115" y="7903"/>
                    <a:pt x="12734" y="7879"/>
                  </a:cubicBezTo>
                  <a:cubicBezTo>
                    <a:pt x="12643" y="7877"/>
                    <a:pt x="12551" y="7876"/>
                    <a:pt x="12459" y="7876"/>
                  </a:cubicBezTo>
                  <a:cubicBezTo>
                    <a:pt x="12051" y="7876"/>
                    <a:pt x="11643" y="7896"/>
                    <a:pt x="11234" y="7915"/>
                  </a:cubicBezTo>
                  <a:cubicBezTo>
                    <a:pt x="11258" y="7010"/>
                    <a:pt x="11365" y="6094"/>
                    <a:pt x="11389" y="5153"/>
                  </a:cubicBezTo>
                  <a:cubicBezTo>
                    <a:pt x="11389" y="4962"/>
                    <a:pt x="11246" y="4784"/>
                    <a:pt x="11068" y="4748"/>
                  </a:cubicBezTo>
                  <a:cubicBezTo>
                    <a:pt x="9468" y="4368"/>
                    <a:pt x="7869" y="4243"/>
                    <a:pt x="6250" y="4243"/>
                  </a:cubicBezTo>
                  <a:cubicBezTo>
                    <a:pt x="5893" y="4243"/>
                    <a:pt x="5534" y="4249"/>
                    <a:pt x="5174" y="4260"/>
                  </a:cubicBezTo>
                  <a:cubicBezTo>
                    <a:pt x="3948" y="4296"/>
                    <a:pt x="2721" y="4415"/>
                    <a:pt x="1495" y="4546"/>
                  </a:cubicBezTo>
                  <a:cubicBezTo>
                    <a:pt x="1488" y="4546"/>
                    <a:pt x="1482" y="4547"/>
                    <a:pt x="1475" y="4547"/>
                  </a:cubicBezTo>
                  <a:cubicBezTo>
                    <a:pt x="794" y="4547"/>
                    <a:pt x="888" y="827"/>
                    <a:pt x="876" y="414"/>
                  </a:cubicBezTo>
                  <a:cubicBezTo>
                    <a:pt x="870" y="137"/>
                    <a:pt x="654" y="0"/>
                    <a:pt x="4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 dirty="0">
                <a:latin typeface="Georgia" panose="02040502050405020303" pitchFamily="18" charset="0"/>
              </a:endParaRPr>
            </a:p>
          </p:txBody>
        </p:sp>
        <p:sp>
          <p:nvSpPr>
            <p:cNvPr id="12" name="Google Shape;196;p17">
              <a:extLst>
                <a:ext uri="{FF2B5EF4-FFF2-40B4-BE49-F238E27FC236}">
                  <a16:creationId xmlns:a16="http://schemas.microsoft.com/office/drawing/2014/main" id="{668BD94B-5857-4C09-A4C4-FFE0AA0F3527}"/>
                </a:ext>
              </a:extLst>
            </p:cNvPr>
            <p:cNvSpPr/>
            <p:nvPr/>
          </p:nvSpPr>
          <p:spPr>
            <a:xfrm>
              <a:off x="4950447" y="2989518"/>
              <a:ext cx="354373" cy="303321"/>
            </a:xfrm>
            <a:custGeom>
              <a:avLst/>
              <a:gdLst/>
              <a:ahLst/>
              <a:cxnLst/>
              <a:rect l="l" t="t" r="r" b="b"/>
              <a:pathLst>
                <a:path w="13050" h="11170" extrusionOk="0">
                  <a:moveTo>
                    <a:pt x="12605" y="1"/>
                  </a:moveTo>
                  <a:cubicBezTo>
                    <a:pt x="12384" y="1"/>
                    <a:pt x="12157" y="147"/>
                    <a:pt x="12157" y="432"/>
                  </a:cubicBezTo>
                  <a:cubicBezTo>
                    <a:pt x="12169" y="835"/>
                    <a:pt x="12392" y="4576"/>
                    <a:pt x="11694" y="4576"/>
                  </a:cubicBezTo>
                  <a:cubicBezTo>
                    <a:pt x="11690" y="4576"/>
                    <a:pt x="11685" y="4576"/>
                    <a:pt x="11681" y="4576"/>
                  </a:cubicBezTo>
                  <a:cubicBezTo>
                    <a:pt x="10533" y="4498"/>
                    <a:pt x="9386" y="4420"/>
                    <a:pt x="8239" y="4420"/>
                  </a:cubicBezTo>
                  <a:cubicBezTo>
                    <a:pt x="8160" y="4420"/>
                    <a:pt x="8081" y="4420"/>
                    <a:pt x="8002" y="4421"/>
                  </a:cubicBezTo>
                  <a:cubicBezTo>
                    <a:pt x="6013" y="4433"/>
                    <a:pt x="4061" y="4576"/>
                    <a:pt x="2132" y="5100"/>
                  </a:cubicBezTo>
                  <a:cubicBezTo>
                    <a:pt x="1953" y="5159"/>
                    <a:pt x="1810" y="5338"/>
                    <a:pt x="1822" y="5528"/>
                  </a:cubicBezTo>
                  <a:cubicBezTo>
                    <a:pt x="1882" y="6469"/>
                    <a:pt x="2013" y="7374"/>
                    <a:pt x="2072" y="8279"/>
                  </a:cubicBezTo>
                  <a:cubicBezTo>
                    <a:pt x="1889" y="8274"/>
                    <a:pt x="1706" y="8271"/>
                    <a:pt x="1523" y="8271"/>
                  </a:cubicBezTo>
                  <a:cubicBezTo>
                    <a:pt x="1206" y="8271"/>
                    <a:pt x="889" y="8280"/>
                    <a:pt x="572" y="8302"/>
                  </a:cubicBezTo>
                  <a:cubicBezTo>
                    <a:pt x="191" y="8326"/>
                    <a:pt x="1" y="8767"/>
                    <a:pt x="274" y="9053"/>
                  </a:cubicBezTo>
                  <a:cubicBezTo>
                    <a:pt x="894" y="9684"/>
                    <a:pt x="1477" y="10362"/>
                    <a:pt x="2048" y="11041"/>
                  </a:cubicBezTo>
                  <a:cubicBezTo>
                    <a:pt x="2124" y="11130"/>
                    <a:pt x="2227" y="11169"/>
                    <a:pt x="2332" y="11169"/>
                  </a:cubicBezTo>
                  <a:cubicBezTo>
                    <a:pt x="2492" y="11169"/>
                    <a:pt x="2655" y="11078"/>
                    <a:pt x="2727" y="10934"/>
                  </a:cubicBezTo>
                  <a:cubicBezTo>
                    <a:pt x="2751" y="10910"/>
                    <a:pt x="2775" y="10910"/>
                    <a:pt x="2799" y="10886"/>
                  </a:cubicBezTo>
                  <a:cubicBezTo>
                    <a:pt x="3477" y="10279"/>
                    <a:pt x="4084" y="9684"/>
                    <a:pt x="4858" y="9183"/>
                  </a:cubicBezTo>
                  <a:cubicBezTo>
                    <a:pt x="5227" y="8945"/>
                    <a:pt x="5061" y="8386"/>
                    <a:pt x="4620" y="8374"/>
                  </a:cubicBezTo>
                  <a:cubicBezTo>
                    <a:pt x="4073" y="8374"/>
                    <a:pt x="3513" y="8338"/>
                    <a:pt x="2965" y="8314"/>
                  </a:cubicBezTo>
                  <a:cubicBezTo>
                    <a:pt x="2953" y="8124"/>
                    <a:pt x="2941" y="7933"/>
                    <a:pt x="2918" y="7743"/>
                  </a:cubicBezTo>
                  <a:cubicBezTo>
                    <a:pt x="2668" y="5790"/>
                    <a:pt x="2989" y="5600"/>
                    <a:pt x="5037" y="5421"/>
                  </a:cubicBezTo>
                  <a:cubicBezTo>
                    <a:pt x="6002" y="5337"/>
                    <a:pt x="6968" y="5302"/>
                    <a:pt x="7933" y="5302"/>
                  </a:cubicBezTo>
                  <a:cubicBezTo>
                    <a:pt x="9420" y="5302"/>
                    <a:pt x="10908" y="5384"/>
                    <a:pt x="12395" y="5493"/>
                  </a:cubicBezTo>
                  <a:cubicBezTo>
                    <a:pt x="12401" y="5493"/>
                    <a:pt x="12407" y="5493"/>
                    <a:pt x="12413" y="5493"/>
                  </a:cubicBezTo>
                  <a:cubicBezTo>
                    <a:pt x="12587" y="5493"/>
                    <a:pt x="12777" y="5332"/>
                    <a:pt x="12800" y="5171"/>
                  </a:cubicBezTo>
                  <a:cubicBezTo>
                    <a:pt x="13038" y="3588"/>
                    <a:pt x="13050" y="2016"/>
                    <a:pt x="13026" y="409"/>
                  </a:cubicBezTo>
                  <a:cubicBezTo>
                    <a:pt x="13026" y="135"/>
                    <a:pt x="12818" y="1"/>
                    <a:pt x="12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 dirty="0">
                <a:latin typeface="Georgia" panose="02040502050405020303" pitchFamily="18" charset="0"/>
              </a:endParaRPr>
            </a:p>
          </p:txBody>
        </p:sp>
        <p:sp>
          <p:nvSpPr>
            <p:cNvPr id="13" name="Google Shape;197;p17">
              <a:extLst>
                <a:ext uri="{FF2B5EF4-FFF2-40B4-BE49-F238E27FC236}">
                  <a16:creationId xmlns:a16="http://schemas.microsoft.com/office/drawing/2014/main" id="{D39E47AD-5FEC-4ED4-A483-3CE7DE43DD32}"/>
                </a:ext>
              </a:extLst>
            </p:cNvPr>
            <p:cNvSpPr/>
            <p:nvPr/>
          </p:nvSpPr>
          <p:spPr>
            <a:xfrm>
              <a:off x="3799139" y="3026856"/>
              <a:ext cx="361487" cy="293573"/>
            </a:xfrm>
            <a:custGeom>
              <a:avLst/>
              <a:gdLst/>
              <a:ahLst/>
              <a:cxnLst/>
              <a:rect l="l" t="t" r="r" b="b"/>
              <a:pathLst>
                <a:path w="13312" h="10811" extrusionOk="0">
                  <a:moveTo>
                    <a:pt x="437" y="1"/>
                  </a:moveTo>
                  <a:cubicBezTo>
                    <a:pt x="219" y="1"/>
                    <a:pt x="0" y="144"/>
                    <a:pt x="0" y="427"/>
                  </a:cubicBezTo>
                  <a:cubicBezTo>
                    <a:pt x="36" y="2022"/>
                    <a:pt x="108" y="3594"/>
                    <a:pt x="393" y="5165"/>
                  </a:cubicBezTo>
                  <a:cubicBezTo>
                    <a:pt x="428" y="5337"/>
                    <a:pt x="628" y="5487"/>
                    <a:pt x="802" y="5487"/>
                  </a:cubicBezTo>
                  <a:cubicBezTo>
                    <a:pt x="809" y="5487"/>
                    <a:pt x="815" y="5487"/>
                    <a:pt x="822" y="5487"/>
                  </a:cubicBezTo>
                  <a:cubicBezTo>
                    <a:pt x="2737" y="5281"/>
                    <a:pt x="4652" y="5112"/>
                    <a:pt x="6578" y="5112"/>
                  </a:cubicBezTo>
                  <a:cubicBezTo>
                    <a:pt x="7107" y="5112"/>
                    <a:pt x="7637" y="5125"/>
                    <a:pt x="8168" y="5153"/>
                  </a:cubicBezTo>
                  <a:cubicBezTo>
                    <a:pt x="10228" y="5272"/>
                    <a:pt x="10549" y="5439"/>
                    <a:pt x="10371" y="7404"/>
                  </a:cubicBezTo>
                  <a:cubicBezTo>
                    <a:pt x="10347" y="7606"/>
                    <a:pt x="10347" y="7785"/>
                    <a:pt x="10335" y="7975"/>
                  </a:cubicBezTo>
                  <a:cubicBezTo>
                    <a:pt x="9787" y="8023"/>
                    <a:pt x="9240" y="8070"/>
                    <a:pt x="8680" y="8094"/>
                  </a:cubicBezTo>
                  <a:cubicBezTo>
                    <a:pt x="8251" y="8118"/>
                    <a:pt x="8097" y="8690"/>
                    <a:pt x="8478" y="8916"/>
                  </a:cubicBezTo>
                  <a:cubicBezTo>
                    <a:pt x="9264" y="9380"/>
                    <a:pt x="9895" y="9964"/>
                    <a:pt x="10585" y="10547"/>
                  </a:cubicBezTo>
                  <a:cubicBezTo>
                    <a:pt x="10609" y="10559"/>
                    <a:pt x="10633" y="10571"/>
                    <a:pt x="10657" y="10583"/>
                  </a:cubicBezTo>
                  <a:cubicBezTo>
                    <a:pt x="10734" y="10724"/>
                    <a:pt x="10900" y="10811"/>
                    <a:pt x="11059" y="10811"/>
                  </a:cubicBezTo>
                  <a:cubicBezTo>
                    <a:pt x="11168" y="10811"/>
                    <a:pt x="11274" y="10770"/>
                    <a:pt x="11347" y="10678"/>
                  </a:cubicBezTo>
                  <a:cubicBezTo>
                    <a:pt x="11895" y="9975"/>
                    <a:pt x="12454" y="9285"/>
                    <a:pt x="13050" y="8618"/>
                  </a:cubicBezTo>
                  <a:cubicBezTo>
                    <a:pt x="13312" y="8332"/>
                    <a:pt x="13109" y="7904"/>
                    <a:pt x="12728" y="7880"/>
                  </a:cubicBezTo>
                  <a:cubicBezTo>
                    <a:pt x="12603" y="7877"/>
                    <a:pt x="12478" y="7875"/>
                    <a:pt x="12353" y="7875"/>
                  </a:cubicBezTo>
                  <a:cubicBezTo>
                    <a:pt x="11978" y="7875"/>
                    <a:pt x="11603" y="7889"/>
                    <a:pt x="11228" y="7916"/>
                  </a:cubicBezTo>
                  <a:cubicBezTo>
                    <a:pt x="11252" y="6999"/>
                    <a:pt x="11359" y="6094"/>
                    <a:pt x="11383" y="5153"/>
                  </a:cubicBezTo>
                  <a:cubicBezTo>
                    <a:pt x="11383" y="4963"/>
                    <a:pt x="11240" y="4784"/>
                    <a:pt x="11061" y="4737"/>
                  </a:cubicBezTo>
                  <a:cubicBezTo>
                    <a:pt x="9464" y="4367"/>
                    <a:pt x="7867" y="4243"/>
                    <a:pt x="6251" y="4243"/>
                  </a:cubicBezTo>
                  <a:cubicBezTo>
                    <a:pt x="5891" y="4243"/>
                    <a:pt x="5530" y="4250"/>
                    <a:pt x="5168" y="4260"/>
                  </a:cubicBezTo>
                  <a:cubicBezTo>
                    <a:pt x="3941" y="4296"/>
                    <a:pt x="2715" y="4415"/>
                    <a:pt x="1489" y="4534"/>
                  </a:cubicBezTo>
                  <a:cubicBezTo>
                    <a:pt x="1482" y="4535"/>
                    <a:pt x="1476" y="4535"/>
                    <a:pt x="1469" y="4535"/>
                  </a:cubicBezTo>
                  <a:cubicBezTo>
                    <a:pt x="788" y="4535"/>
                    <a:pt x="881" y="828"/>
                    <a:pt x="870" y="415"/>
                  </a:cubicBezTo>
                  <a:cubicBezTo>
                    <a:pt x="864" y="138"/>
                    <a:pt x="651" y="1"/>
                    <a:pt x="4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 dirty="0">
                <a:latin typeface="Georgia" panose="02040502050405020303" pitchFamily="18" charset="0"/>
              </a:endParaRPr>
            </a:p>
          </p:txBody>
        </p:sp>
        <p:sp>
          <p:nvSpPr>
            <p:cNvPr id="14" name="Google Shape;198;p17">
              <a:extLst>
                <a:ext uri="{FF2B5EF4-FFF2-40B4-BE49-F238E27FC236}">
                  <a16:creationId xmlns:a16="http://schemas.microsoft.com/office/drawing/2014/main" id="{C8930B06-B523-4974-BE68-B553569863CF}"/>
                </a:ext>
              </a:extLst>
            </p:cNvPr>
            <p:cNvSpPr/>
            <p:nvPr/>
          </p:nvSpPr>
          <p:spPr>
            <a:xfrm>
              <a:off x="2647505" y="3029137"/>
              <a:ext cx="354373" cy="303349"/>
            </a:xfrm>
            <a:custGeom>
              <a:avLst/>
              <a:gdLst/>
              <a:ahLst/>
              <a:cxnLst/>
              <a:rect l="l" t="t" r="r" b="b"/>
              <a:pathLst>
                <a:path w="13050" h="11171" extrusionOk="0">
                  <a:moveTo>
                    <a:pt x="12598" y="0"/>
                  </a:moveTo>
                  <a:cubicBezTo>
                    <a:pt x="12379" y="0"/>
                    <a:pt x="12157" y="143"/>
                    <a:pt x="12157" y="426"/>
                  </a:cubicBezTo>
                  <a:cubicBezTo>
                    <a:pt x="12169" y="840"/>
                    <a:pt x="12392" y="4582"/>
                    <a:pt x="11694" y="4582"/>
                  </a:cubicBezTo>
                  <a:cubicBezTo>
                    <a:pt x="11689" y="4582"/>
                    <a:pt x="11685" y="4582"/>
                    <a:pt x="11680" y="4581"/>
                  </a:cubicBezTo>
                  <a:cubicBezTo>
                    <a:pt x="10544" y="4503"/>
                    <a:pt x="9388" y="4425"/>
                    <a:pt x="8239" y="4425"/>
                  </a:cubicBezTo>
                  <a:cubicBezTo>
                    <a:pt x="8160" y="4425"/>
                    <a:pt x="8081" y="4426"/>
                    <a:pt x="8001" y="4426"/>
                  </a:cubicBezTo>
                  <a:cubicBezTo>
                    <a:pt x="6013" y="4438"/>
                    <a:pt x="4072" y="4581"/>
                    <a:pt x="2132" y="5105"/>
                  </a:cubicBezTo>
                  <a:cubicBezTo>
                    <a:pt x="1953" y="5153"/>
                    <a:pt x="1810" y="5343"/>
                    <a:pt x="1822" y="5534"/>
                  </a:cubicBezTo>
                  <a:cubicBezTo>
                    <a:pt x="1882" y="6474"/>
                    <a:pt x="2013" y="7379"/>
                    <a:pt x="2072" y="8284"/>
                  </a:cubicBezTo>
                  <a:cubicBezTo>
                    <a:pt x="1889" y="8280"/>
                    <a:pt x="1706" y="8277"/>
                    <a:pt x="1523" y="8277"/>
                  </a:cubicBezTo>
                  <a:cubicBezTo>
                    <a:pt x="1206" y="8277"/>
                    <a:pt x="889" y="8285"/>
                    <a:pt x="572" y="8308"/>
                  </a:cubicBezTo>
                  <a:cubicBezTo>
                    <a:pt x="191" y="8332"/>
                    <a:pt x="0" y="8772"/>
                    <a:pt x="274" y="9058"/>
                  </a:cubicBezTo>
                  <a:cubicBezTo>
                    <a:pt x="893" y="9689"/>
                    <a:pt x="1477" y="10368"/>
                    <a:pt x="2048" y="11046"/>
                  </a:cubicBezTo>
                  <a:cubicBezTo>
                    <a:pt x="2121" y="11133"/>
                    <a:pt x="2221" y="11171"/>
                    <a:pt x="2323" y="11171"/>
                  </a:cubicBezTo>
                  <a:cubicBezTo>
                    <a:pt x="2487" y="11171"/>
                    <a:pt x="2658" y="11074"/>
                    <a:pt x="2739" y="10927"/>
                  </a:cubicBezTo>
                  <a:cubicBezTo>
                    <a:pt x="2751" y="10915"/>
                    <a:pt x="2775" y="10915"/>
                    <a:pt x="2798" y="10892"/>
                  </a:cubicBezTo>
                  <a:cubicBezTo>
                    <a:pt x="3477" y="10284"/>
                    <a:pt x="4084" y="9689"/>
                    <a:pt x="4858" y="9189"/>
                  </a:cubicBezTo>
                  <a:cubicBezTo>
                    <a:pt x="5227" y="8951"/>
                    <a:pt x="5061" y="8391"/>
                    <a:pt x="4620" y="8379"/>
                  </a:cubicBezTo>
                  <a:cubicBezTo>
                    <a:pt x="4072" y="8367"/>
                    <a:pt x="3513" y="8344"/>
                    <a:pt x="2965" y="8320"/>
                  </a:cubicBezTo>
                  <a:cubicBezTo>
                    <a:pt x="2953" y="8129"/>
                    <a:pt x="2941" y="7939"/>
                    <a:pt x="2917" y="7748"/>
                  </a:cubicBezTo>
                  <a:cubicBezTo>
                    <a:pt x="2667" y="5784"/>
                    <a:pt x="2989" y="5605"/>
                    <a:pt x="5037" y="5427"/>
                  </a:cubicBezTo>
                  <a:cubicBezTo>
                    <a:pt x="5995" y="5338"/>
                    <a:pt x="6954" y="5303"/>
                    <a:pt x="7912" y="5303"/>
                  </a:cubicBezTo>
                  <a:cubicBezTo>
                    <a:pt x="9406" y="5303"/>
                    <a:pt x="10901" y="5389"/>
                    <a:pt x="12395" y="5498"/>
                  </a:cubicBezTo>
                  <a:cubicBezTo>
                    <a:pt x="12401" y="5498"/>
                    <a:pt x="12407" y="5499"/>
                    <a:pt x="12413" y="5499"/>
                  </a:cubicBezTo>
                  <a:cubicBezTo>
                    <a:pt x="12587" y="5499"/>
                    <a:pt x="12777" y="5337"/>
                    <a:pt x="12812" y="5165"/>
                  </a:cubicBezTo>
                  <a:cubicBezTo>
                    <a:pt x="13038" y="3581"/>
                    <a:pt x="13050" y="2009"/>
                    <a:pt x="13026" y="414"/>
                  </a:cubicBezTo>
                  <a:cubicBezTo>
                    <a:pt x="13026" y="137"/>
                    <a:pt x="12813" y="0"/>
                    <a:pt x="125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 dirty="0">
                <a:latin typeface="Georgia" panose="02040502050405020303" pitchFamily="18" charset="0"/>
              </a:endParaRPr>
            </a:p>
          </p:txBody>
        </p:sp>
        <p:grpSp>
          <p:nvGrpSpPr>
            <p:cNvPr id="15" name="Google Shape;199;p17">
              <a:extLst>
                <a:ext uri="{FF2B5EF4-FFF2-40B4-BE49-F238E27FC236}">
                  <a16:creationId xmlns:a16="http://schemas.microsoft.com/office/drawing/2014/main" id="{0AB477BB-C4AC-48C3-BE36-2C2E0FAD12C8}"/>
                </a:ext>
              </a:extLst>
            </p:cNvPr>
            <p:cNvGrpSpPr/>
            <p:nvPr/>
          </p:nvGrpSpPr>
          <p:grpSpPr>
            <a:xfrm>
              <a:off x="2748059" y="2321212"/>
              <a:ext cx="1325273" cy="579189"/>
              <a:chOff x="2748059" y="2245012"/>
              <a:chExt cx="1325273" cy="579189"/>
            </a:xfrm>
          </p:grpSpPr>
          <p:sp>
            <p:nvSpPr>
              <p:cNvPr id="16" name="Google Shape;200;p17">
                <a:extLst>
                  <a:ext uri="{FF2B5EF4-FFF2-40B4-BE49-F238E27FC236}">
                    <a16:creationId xmlns:a16="http://schemas.microsoft.com/office/drawing/2014/main" id="{B260A701-D10E-47BD-98EF-4A6B77FFFC97}"/>
                  </a:ext>
                </a:extLst>
              </p:cNvPr>
              <p:cNvSpPr/>
              <p:nvPr/>
            </p:nvSpPr>
            <p:spPr>
              <a:xfrm>
                <a:off x="2748059" y="2245012"/>
                <a:ext cx="1325273" cy="579189"/>
              </a:xfrm>
              <a:custGeom>
                <a:avLst/>
                <a:gdLst/>
                <a:ahLst/>
                <a:cxnLst/>
                <a:rect l="l" t="t" r="r" b="b"/>
                <a:pathLst>
                  <a:path w="48804" h="21329" extrusionOk="0">
                    <a:moveTo>
                      <a:pt x="41604" y="0"/>
                    </a:moveTo>
                    <a:cubicBezTo>
                      <a:pt x="41480" y="0"/>
                      <a:pt x="41370" y="61"/>
                      <a:pt x="41291" y="147"/>
                    </a:cubicBezTo>
                    <a:cubicBezTo>
                      <a:pt x="34907" y="806"/>
                      <a:pt x="28512" y="1454"/>
                      <a:pt x="22087" y="1454"/>
                    </a:cubicBezTo>
                    <a:cubicBezTo>
                      <a:pt x="21658" y="1454"/>
                      <a:pt x="21229" y="1451"/>
                      <a:pt x="20800" y="1445"/>
                    </a:cubicBezTo>
                    <a:cubicBezTo>
                      <a:pt x="16855" y="1390"/>
                      <a:pt x="13004" y="866"/>
                      <a:pt x="9165" y="866"/>
                    </a:cubicBezTo>
                    <a:cubicBezTo>
                      <a:pt x="6435" y="866"/>
                      <a:pt x="3711" y="1131"/>
                      <a:pt x="965" y="2017"/>
                    </a:cubicBezTo>
                    <a:cubicBezTo>
                      <a:pt x="679" y="2112"/>
                      <a:pt x="619" y="2374"/>
                      <a:pt x="703" y="2588"/>
                    </a:cubicBezTo>
                    <a:cubicBezTo>
                      <a:pt x="548" y="2600"/>
                      <a:pt x="405" y="2695"/>
                      <a:pt x="381" y="2910"/>
                    </a:cubicBezTo>
                    <a:cubicBezTo>
                      <a:pt x="119" y="5136"/>
                      <a:pt x="667" y="7184"/>
                      <a:pt x="917" y="9387"/>
                    </a:cubicBezTo>
                    <a:cubicBezTo>
                      <a:pt x="1215" y="11982"/>
                      <a:pt x="453" y="14697"/>
                      <a:pt x="48" y="17257"/>
                    </a:cubicBezTo>
                    <a:cubicBezTo>
                      <a:pt x="0" y="17542"/>
                      <a:pt x="226" y="17745"/>
                      <a:pt x="453" y="17781"/>
                    </a:cubicBezTo>
                    <a:cubicBezTo>
                      <a:pt x="1750" y="18745"/>
                      <a:pt x="3905" y="19424"/>
                      <a:pt x="4465" y="21031"/>
                    </a:cubicBezTo>
                    <a:cubicBezTo>
                      <a:pt x="4531" y="21230"/>
                      <a:pt x="4703" y="21323"/>
                      <a:pt x="4872" y="21323"/>
                    </a:cubicBezTo>
                    <a:cubicBezTo>
                      <a:pt x="4916" y="21323"/>
                      <a:pt x="4959" y="21317"/>
                      <a:pt x="5001" y="21305"/>
                    </a:cubicBezTo>
                    <a:cubicBezTo>
                      <a:pt x="5060" y="21329"/>
                      <a:pt x="5120" y="21329"/>
                      <a:pt x="5179" y="21329"/>
                    </a:cubicBezTo>
                    <a:cubicBezTo>
                      <a:pt x="12395" y="21198"/>
                      <a:pt x="19622" y="20948"/>
                      <a:pt x="26849" y="20817"/>
                    </a:cubicBezTo>
                    <a:cubicBezTo>
                      <a:pt x="30589" y="20746"/>
                      <a:pt x="34338" y="20692"/>
                      <a:pt x="38080" y="20692"/>
                    </a:cubicBezTo>
                    <a:cubicBezTo>
                      <a:pt x="38746" y="20692"/>
                      <a:pt x="39411" y="20694"/>
                      <a:pt x="40077" y="20698"/>
                    </a:cubicBezTo>
                    <a:cubicBezTo>
                      <a:pt x="40095" y="20698"/>
                      <a:pt x="40116" y="20698"/>
                      <a:pt x="40138" y="20698"/>
                    </a:cubicBezTo>
                    <a:cubicBezTo>
                      <a:pt x="40657" y="20698"/>
                      <a:pt x="42191" y="20635"/>
                      <a:pt x="43657" y="20635"/>
                    </a:cubicBezTo>
                    <a:cubicBezTo>
                      <a:pt x="45187" y="20635"/>
                      <a:pt x="46643" y="20704"/>
                      <a:pt x="46792" y="20983"/>
                    </a:cubicBezTo>
                    <a:cubicBezTo>
                      <a:pt x="46868" y="21132"/>
                      <a:pt x="46990" y="21193"/>
                      <a:pt x="47116" y="21193"/>
                    </a:cubicBezTo>
                    <a:cubicBezTo>
                      <a:pt x="47404" y="21193"/>
                      <a:pt x="47712" y="20871"/>
                      <a:pt x="47530" y="20531"/>
                    </a:cubicBezTo>
                    <a:cubicBezTo>
                      <a:pt x="47213" y="19931"/>
                      <a:pt x="45834" y="19810"/>
                      <a:pt x="44560" y="19810"/>
                    </a:cubicBezTo>
                    <a:cubicBezTo>
                      <a:pt x="43702" y="19810"/>
                      <a:pt x="42891" y="19865"/>
                      <a:pt x="42486" y="19865"/>
                    </a:cubicBezTo>
                    <a:cubicBezTo>
                      <a:pt x="42454" y="19865"/>
                      <a:pt x="42425" y="19865"/>
                      <a:pt x="42398" y="19864"/>
                    </a:cubicBezTo>
                    <a:cubicBezTo>
                      <a:pt x="40878" y="19827"/>
                      <a:pt x="39358" y="19813"/>
                      <a:pt x="37837" y="19813"/>
                    </a:cubicBezTo>
                    <a:cubicBezTo>
                      <a:pt x="34941" y="19813"/>
                      <a:pt x="32044" y="19865"/>
                      <a:pt x="29147" y="19912"/>
                    </a:cubicBezTo>
                    <a:cubicBezTo>
                      <a:pt x="21289" y="20031"/>
                      <a:pt x="13442" y="20305"/>
                      <a:pt x="5584" y="20460"/>
                    </a:cubicBezTo>
                    <a:cubicBezTo>
                      <a:pt x="5525" y="17626"/>
                      <a:pt x="5382" y="14804"/>
                      <a:pt x="5322" y="11982"/>
                    </a:cubicBezTo>
                    <a:cubicBezTo>
                      <a:pt x="5287" y="10673"/>
                      <a:pt x="5299" y="9363"/>
                      <a:pt x="5334" y="8053"/>
                    </a:cubicBezTo>
                    <a:cubicBezTo>
                      <a:pt x="5358" y="7184"/>
                      <a:pt x="9251" y="7113"/>
                      <a:pt x="9990" y="7041"/>
                    </a:cubicBezTo>
                    <a:cubicBezTo>
                      <a:pt x="15478" y="6494"/>
                      <a:pt x="21015" y="6553"/>
                      <a:pt x="26515" y="6482"/>
                    </a:cubicBezTo>
                    <a:cubicBezTo>
                      <a:pt x="31484" y="6416"/>
                      <a:pt x="36433" y="5619"/>
                      <a:pt x="41399" y="5619"/>
                    </a:cubicBezTo>
                    <a:cubicBezTo>
                      <a:pt x="41811" y="5619"/>
                      <a:pt x="42224" y="5624"/>
                      <a:pt x="42637" y="5636"/>
                    </a:cubicBezTo>
                    <a:cubicBezTo>
                      <a:pt x="44018" y="5672"/>
                      <a:pt x="45375" y="5886"/>
                      <a:pt x="46708" y="6208"/>
                    </a:cubicBezTo>
                    <a:cubicBezTo>
                      <a:pt x="47756" y="6458"/>
                      <a:pt x="47578" y="10375"/>
                      <a:pt x="47613" y="11292"/>
                    </a:cubicBezTo>
                    <a:cubicBezTo>
                      <a:pt x="47744" y="14435"/>
                      <a:pt x="47554" y="17590"/>
                      <a:pt x="47590" y="20745"/>
                    </a:cubicBezTo>
                    <a:cubicBezTo>
                      <a:pt x="47595" y="21022"/>
                      <a:pt x="47811" y="21159"/>
                      <a:pt x="48026" y="21159"/>
                    </a:cubicBezTo>
                    <a:cubicBezTo>
                      <a:pt x="48246" y="21159"/>
                      <a:pt x="48465" y="21016"/>
                      <a:pt x="48459" y="20733"/>
                    </a:cubicBezTo>
                    <a:cubicBezTo>
                      <a:pt x="48411" y="15899"/>
                      <a:pt x="48804" y="11042"/>
                      <a:pt x="47971" y="6255"/>
                    </a:cubicBezTo>
                    <a:cubicBezTo>
                      <a:pt x="48066" y="6160"/>
                      <a:pt x="48113" y="6029"/>
                      <a:pt x="48042" y="5851"/>
                    </a:cubicBezTo>
                    <a:cubicBezTo>
                      <a:pt x="46982" y="3326"/>
                      <a:pt x="44149" y="1314"/>
                      <a:pt x="41803" y="52"/>
                    </a:cubicBezTo>
                    <a:cubicBezTo>
                      <a:pt x="41735" y="16"/>
                      <a:pt x="41668" y="0"/>
                      <a:pt x="416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17" name="Google Shape;201;p17">
                <a:extLst>
                  <a:ext uri="{FF2B5EF4-FFF2-40B4-BE49-F238E27FC236}">
                    <a16:creationId xmlns:a16="http://schemas.microsoft.com/office/drawing/2014/main" id="{48117D35-BA6B-4616-8DDB-F4D6F74F7972}"/>
                  </a:ext>
                </a:extLst>
              </p:cNvPr>
              <p:cNvSpPr/>
              <p:nvPr/>
            </p:nvSpPr>
            <p:spPr>
              <a:xfrm>
                <a:off x="2773911" y="2334677"/>
                <a:ext cx="101886" cy="446537"/>
              </a:xfrm>
              <a:custGeom>
                <a:avLst/>
                <a:gdLst/>
                <a:ahLst/>
                <a:cxnLst/>
                <a:rect l="l" t="t" r="r" b="b"/>
                <a:pathLst>
                  <a:path w="3752" h="16444" extrusionOk="0">
                    <a:moveTo>
                      <a:pt x="251" y="1"/>
                    </a:moveTo>
                    <a:lnTo>
                      <a:pt x="251" y="1"/>
                    </a:lnTo>
                    <a:cubicBezTo>
                      <a:pt x="1" y="2596"/>
                      <a:pt x="1013" y="5061"/>
                      <a:pt x="846" y="7656"/>
                    </a:cubicBezTo>
                    <a:cubicBezTo>
                      <a:pt x="715" y="9716"/>
                      <a:pt x="334" y="11740"/>
                      <a:pt x="1" y="13776"/>
                    </a:cubicBezTo>
                    <a:cubicBezTo>
                      <a:pt x="1156" y="14693"/>
                      <a:pt x="2799" y="15276"/>
                      <a:pt x="3751" y="16443"/>
                    </a:cubicBezTo>
                    <a:cubicBezTo>
                      <a:pt x="3632" y="12300"/>
                      <a:pt x="3382" y="8144"/>
                      <a:pt x="3549" y="4001"/>
                    </a:cubicBezTo>
                    <a:cubicBezTo>
                      <a:pt x="3549" y="3942"/>
                      <a:pt x="3561" y="3882"/>
                      <a:pt x="3585" y="3834"/>
                    </a:cubicBezTo>
                    <a:cubicBezTo>
                      <a:pt x="3561" y="3799"/>
                      <a:pt x="3549" y="3751"/>
                      <a:pt x="3549" y="3703"/>
                    </a:cubicBezTo>
                    <a:cubicBezTo>
                      <a:pt x="3311" y="2037"/>
                      <a:pt x="1441" y="1084"/>
                      <a:pt x="2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18" name="Google Shape;202;p17">
                <a:extLst>
                  <a:ext uri="{FF2B5EF4-FFF2-40B4-BE49-F238E27FC236}">
                    <a16:creationId xmlns:a16="http://schemas.microsoft.com/office/drawing/2014/main" id="{2E0824AA-822B-4408-8AC6-C730DF75B887}"/>
                  </a:ext>
                </a:extLst>
              </p:cNvPr>
              <p:cNvSpPr/>
              <p:nvPr/>
            </p:nvSpPr>
            <p:spPr>
              <a:xfrm>
                <a:off x="2797182" y="2269696"/>
                <a:ext cx="1222491" cy="159753"/>
              </a:xfrm>
              <a:custGeom>
                <a:avLst/>
                <a:gdLst/>
                <a:ahLst/>
                <a:cxnLst/>
                <a:rect l="l" t="t" r="r" b="b"/>
                <a:pathLst>
                  <a:path w="45019" h="5883" extrusionOk="0">
                    <a:moveTo>
                      <a:pt x="39756" y="0"/>
                    </a:moveTo>
                    <a:cubicBezTo>
                      <a:pt x="39685" y="48"/>
                      <a:pt x="39613" y="96"/>
                      <a:pt x="39506" y="108"/>
                    </a:cubicBezTo>
                    <a:cubicBezTo>
                      <a:pt x="33318" y="747"/>
                      <a:pt x="27090" y="1426"/>
                      <a:pt x="20850" y="1426"/>
                    </a:cubicBezTo>
                    <a:cubicBezTo>
                      <a:pt x="20235" y="1426"/>
                      <a:pt x="19619" y="1419"/>
                      <a:pt x="19003" y="1405"/>
                    </a:cubicBezTo>
                    <a:cubicBezTo>
                      <a:pt x="15134" y="1313"/>
                      <a:pt x="11341" y="800"/>
                      <a:pt x="7564" y="800"/>
                    </a:cubicBezTo>
                    <a:cubicBezTo>
                      <a:pt x="5042" y="800"/>
                      <a:pt x="2527" y="1029"/>
                      <a:pt x="1" y="1763"/>
                    </a:cubicBezTo>
                    <a:cubicBezTo>
                      <a:pt x="1323" y="3025"/>
                      <a:pt x="3132" y="3977"/>
                      <a:pt x="3513" y="5882"/>
                    </a:cubicBezTo>
                    <a:cubicBezTo>
                      <a:pt x="10502" y="4715"/>
                      <a:pt x="17622" y="4823"/>
                      <a:pt x="24695" y="4703"/>
                    </a:cubicBezTo>
                    <a:cubicBezTo>
                      <a:pt x="29267" y="4630"/>
                      <a:pt x="34071" y="3778"/>
                      <a:pt x="38757" y="3778"/>
                    </a:cubicBezTo>
                    <a:cubicBezTo>
                      <a:pt x="40879" y="3778"/>
                      <a:pt x="42977" y="3952"/>
                      <a:pt x="45019" y="4453"/>
                    </a:cubicBezTo>
                    <a:cubicBezTo>
                      <a:pt x="43876" y="2572"/>
                      <a:pt x="41590" y="1013"/>
                      <a:pt x="397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19" name="Google Shape;203;p17">
                <a:extLst>
                  <a:ext uri="{FF2B5EF4-FFF2-40B4-BE49-F238E27FC236}">
                    <a16:creationId xmlns:a16="http://schemas.microsoft.com/office/drawing/2014/main" id="{ED1A9BDB-1FD9-47D2-AC71-1E51E4014353}"/>
                  </a:ext>
                </a:extLst>
              </p:cNvPr>
              <p:cNvSpPr txBox="1"/>
              <p:nvPr/>
            </p:nvSpPr>
            <p:spPr>
              <a:xfrm>
                <a:off x="2903800" y="2399738"/>
                <a:ext cx="1159800" cy="3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lvl="0" algn="ctr"/>
                <a:r>
                  <a:rPr lang="en-US" sz="1200" b="1" dirty="0">
                    <a:latin typeface="Georgia" panose="02040502050405020303" pitchFamily="18" charset="0"/>
                  </a:rPr>
                  <a:t>Regression</a:t>
                </a:r>
              </a:p>
            </p:txBody>
          </p:sp>
        </p:grpSp>
        <p:grpSp>
          <p:nvGrpSpPr>
            <p:cNvPr id="20" name="Google Shape;204;p17">
              <a:extLst>
                <a:ext uri="{FF2B5EF4-FFF2-40B4-BE49-F238E27FC236}">
                  <a16:creationId xmlns:a16="http://schemas.microsoft.com/office/drawing/2014/main" id="{6988879B-B6BA-4BE8-B818-FF421E9BD7A3}"/>
                </a:ext>
              </a:extLst>
            </p:cNvPr>
            <p:cNvGrpSpPr/>
            <p:nvPr/>
          </p:nvGrpSpPr>
          <p:grpSpPr>
            <a:xfrm>
              <a:off x="4919409" y="2283712"/>
              <a:ext cx="1324974" cy="579515"/>
              <a:chOff x="4919409" y="2207512"/>
              <a:chExt cx="1324974" cy="579515"/>
            </a:xfrm>
          </p:grpSpPr>
          <p:sp>
            <p:nvSpPr>
              <p:cNvPr id="21" name="Google Shape;205;p17">
                <a:extLst>
                  <a:ext uri="{FF2B5EF4-FFF2-40B4-BE49-F238E27FC236}">
                    <a16:creationId xmlns:a16="http://schemas.microsoft.com/office/drawing/2014/main" id="{809FDFE3-0F16-4476-A8D7-4C986BE6D6DF}"/>
                  </a:ext>
                </a:extLst>
              </p:cNvPr>
              <p:cNvSpPr/>
              <p:nvPr/>
            </p:nvSpPr>
            <p:spPr>
              <a:xfrm>
                <a:off x="4919409" y="2207512"/>
                <a:ext cx="1324974" cy="579515"/>
              </a:xfrm>
              <a:custGeom>
                <a:avLst/>
                <a:gdLst/>
                <a:ahLst/>
                <a:cxnLst/>
                <a:rect l="l" t="t" r="r" b="b"/>
                <a:pathLst>
                  <a:path w="48793" h="21341" extrusionOk="0">
                    <a:moveTo>
                      <a:pt x="41605" y="0"/>
                    </a:moveTo>
                    <a:cubicBezTo>
                      <a:pt x="41480" y="0"/>
                      <a:pt x="41370" y="61"/>
                      <a:pt x="41291" y="147"/>
                    </a:cubicBezTo>
                    <a:cubicBezTo>
                      <a:pt x="34907" y="806"/>
                      <a:pt x="28512" y="1454"/>
                      <a:pt x="22087" y="1454"/>
                    </a:cubicBezTo>
                    <a:cubicBezTo>
                      <a:pt x="21658" y="1454"/>
                      <a:pt x="21230" y="1451"/>
                      <a:pt x="20801" y="1445"/>
                    </a:cubicBezTo>
                    <a:cubicBezTo>
                      <a:pt x="16856" y="1389"/>
                      <a:pt x="13004" y="866"/>
                      <a:pt x="9163" y="866"/>
                    </a:cubicBezTo>
                    <a:cubicBezTo>
                      <a:pt x="6431" y="866"/>
                      <a:pt x="3704" y="1131"/>
                      <a:pt x="953" y="2017"/>
                    </a:cubicBezTo>
                    <a:cubicBezTo>
                      <a:pt x="679" y="2112"/>
                      <a:pt x="620" y="2386"/>
                      <a:pt x="691" y="2600"/>
                    </a:cubicBezTo>
                    <a:cubicBezTo>
                      <a:pt x="536" y="2612"/>
                      <a:pt x="405" y="2707"/>
                      <a:pt x="382" y="2910"/>
                    </a:cubicBezTo>
                    <a:cubicBezTo>
                      <a:pt x="108" y="5136"/>
                      <a:pt x="655" y="7184"/>
                      <a:pt x="905" y="9387"/>
                    </a:cubicBezTo>
                    <a:cubicBezTo>
                      <a:pt x="1203" y="11982"/>
                      <a:pt x="453" y="14697"/>
                      <a:pt x="48" y="17257"/>
                    </a:cubicBezTo>
                    <a:cubicBezTo>
                      <a:pt x="1" y="17554"/>
                      <a:pt x="227" y="17745"/>
                      <a:pt x="453" y="17780"/>
                    </a:cubicBezTo>
                    <a:cubicBezTo>
                      <a:pt x="1751" y="18745"/>
                      <a:pt x="3906" y="19424"/>
                      <a:pt x="4454" y="21031"/>
                    </a:cubicBezTo>
                    <a:cubicBezTo>
                      <a:pt x="4528" y="21236"/>
                      <a:pt x="4698" y="21324"/>
                      <a:pt x="4865" y="21324"/>
                    </a:cubicBezTo>
                    <a:cubicBezTo>
                      <a:pt x="4911" y="21324"/>
                      <a:pt x="4957" y="21318"/>
                      <a:pt x="5001" y="21305"/>
                    </a:cubicBezTo>
                    <a:cubicBezTo>
                      <a:pt x="5061" y="21329"/>
                      <a:pt x="5108" y="21340"/>
                      <a:pt x="5168" y="21340"/>
                    </a:cubicBezTo>
                    <a:cubicBezTo>
                      <a:pt x="12395" y="21209"/>
                      <a:pt x="19622" y="20948"/>
                      <a:pt x="26849" y="20817"/>
                    </a:cubicBezTo>
                    <a:cubicBezTo>
                      <a:pt x="30589" y="20746"/>
                      <a:pt x="34338" y="20692"/>
                      <a:pt x="38081" y="20692"/>
                    </a:cubicBezTo>
                    <a:cubicBezTo>
                      <a:pt x="38746" y="20692"/>
                      <a:pt x="39412" y="20694"/>
                      <a:pt x="40077" y="20698"/>
                    </a:cubicBezTo>
                    <a:cubicBezTo>
                      <a:pt x="40096" y="20698"/>
                      <a:pt x="40116" y="20698"/>
                      <a:pt x="40139" y="20698"/>
                    </a:cubicBezTo>
                    <a:cubicBezTo>
                      <a:pt x="40657" y="20698"/>
                      <a:pt x="42192" y="20635"/>
                      <a:pt x="43656" y="20635"/>
                    </a:cubicBezTo>
                    <a:cubicBezTo>
                      <a:pt x="45185" y="20635"/>
                      <a:pt x="46637" y="20703"/>
                      <a:pt x="46780" y="20983"/>
                    </a:cubicBezTo>
                    <a:cubicBezTo>
                      <a:pt x="46861" y="21137"/>
                      <a:pt x="46986" y="21201"/>
                      <a:pt x="47114" y="21201"/>
                    </a:cubicBezTo>
                    <a:cubicBezTo>
                      <a:pt x="47403" y="21201"/>
                      <a:pt x="47704" y="20877"/>
                      <a:pt x="47530" y="20531"/>
                    </a:cubicBezTo>
                    <a:cubicBezTo>
                      <a:pt x="47213" y="19931"/>
                      <a:pt x="45834" y="19810"/>
                      <a:pt x="44561" y="19810"/>
                    </a:cubicBezTo>
                    <a:cubicBezTo>
                      <a:pt x="43702" y="19810"/>
                      <a:pt x="42892" y="19865"/>
                      <a:pt x="42487" y="19865"/>
                    </a:cubicBezTo>
                    <a:cubicBezTo>
                      <a:pt x="42455" y="19865"/>
                      <a:pt x="42425" y="19865"/>
                      <a:pt x="42399" y="19864"/>
                    </a:cubicBezTo>
                    <a:cubicBezTo>
                      <a:pt x="40873" y="19831"/>
                      <a:pt x="39348" y="19818"/>
                      <a:pt x="37822" y="19818"/>
                    </a:cubicBezTo>
                    <a:cubicBezTo>
                      <a:pt x="34931" y="19818"/>
                      <a:pt x="32039" y="19865"/>
                      <a:pt x="29147" y="19912"/>
                    </a:cubicBezTo>
                    <a:cubicBezTo>
                      <a:pt x="21289" y="20031"/>
                      <a:pt x="13443" y="20305"/>
                      <a:pt x="5585" y="20459"/>
                    </a:cubicBezTo>
                    <a:cubicBezTo>
                      <a:pt x="5525" y="17626"/>
                      <a:pt x="5382" y="14804"/>
                      <a:pt x="5311" y="11982"/>
                    </a:cubicBezTo>
                    <a:cubicBezTo>
                      <a:pt x="5287" y="10672"/>
                      <a:pt x="5299" y="9363"/>
                      <a:pt x="5335" y="8053"/>
                    </a:cubicBezTo>
                    <a:cubicBezTo>
                      <a:pt x="5358" y="7184"/>
                      <a:pt x="9252" y="7113"/>
                      <a:pt x="9990" y="7041"/>
                    </a:cubicBezTo>
                    <a:cubicBezTo>
                      <a:pt x="15479" y="6493"/>
                      <a:pt x="21015" y="6565"/>
                      <a:pt x="26516" y="6481"/>
                    </a:cubicBezTo>
                    <a:cubicBezTo>
                      <a:pt x="31485" y="6416"/>
                      <a:pt x="36433" y="5619"/>
                      <a:pt x="41399" y="5619"/>
                    </a:cubicBezTo>
                    <a:cubicBezTo>
                      <a:pt x="41812" y="5619"/>
                      <a:pt x="42224" y="5624"/>
                      <a:pt x="42637" y="5636"/>
                    </a:cubicBezTo>
                    <a:cubicBezTo>
                      <a:pt x="44018" y="5672"/>
                      <a:pt x="45375" y="5886"/>
                      <a:pt x="46709" y="6208"/>
                    </a:cubicBezTo>
                    <a:cubicBezTo>
                      <a:pt x="47757" y="6458"/>
                      <a:pt x="47578" y="10387"/>
                      <a:pt x="47614" y="11292"/>
                    </a:cubicBezTo>
                    <a:cubicBezTo>
                      <a:pt x="47733" y="14435"/>
                      <a:pt x="47554" y="17602"/>
                      <a:pt x="47590" y="20745"/>
                    </a:cubicBezTo>
                    <a:cubicBezTo>
                      <a:pt x="47596" y="21022"/>
                      <a:pt x="47811" y="21159"/>
                      <a:pt x="48026" y="21159"/>
                    </a:cubicBezTo>
                    <a:cubicBezTo>
                      <a:pt x="48246" y="21159"/>
                      <a:pt x="48465" y="21016"/>
                      <a:pt x="48459" y="20733"/>
                    </a:cubicBezTo>
                    <a:cubicBezTo>
                      <a:pt x="48400" y="15899"/>
                      <a:pt x="48792" y="11042"/>
                      <a:pt x="47971" y="6255"/>
                    </a:cubicBezTo>
                    <a:cubicBezTo>
                      <a:pt x="48066" y="6160"/>
                      <a:pt x="48114" y="6029"/>
                      <a:pt x="48042" y="5850"/>
                    </a:cubicBezTo>
                    <a:cubicBezTo>
                      <a:pt x="46983" y="3338"/>
                      <a:pt x="44149" y="1314"/>
                      <a:pt x="41803" y="52"/>
                    </a:cubicBezTo>
                    <a:cubicBezTo>
                      <a:pt x="41735" y="16"/>
                      <a:pt x="41668" y="0"/>
                      <a:pt x="416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2" name="Google Shape;206;p17">
                <a:extLst>
                  <a:ext uri="{FF2B5EF4-FFF2-40B4-BE49-F238E27FC236}">
                    <a16:creationId xmlns:a16="http://schemas.microsoft.com/office/drawing/2014/main" id="{D5422B48-1759-4EF7-9E3E-B86EFC3AEC06}"/>
                  </a:ext>
                </a:extLst>
              </p:cNvPr>
              <p:cNvSpPr/>
              <p:nvPr/>
            </p:nvSpPr>
            <p:spPr>
              <a:xfrm>
                <a:off x="4945287" y="2297177"/>
                <a:ext cx="101858" cy="446537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6444" extrusionOk="0">
                    <a:moveTo>
                      <a:pt x="250" y="1"/>
                    </a:moveTo>
                    <a:cubicBezTo>
                      <a:pt x="0" y="2596"/>
                      <a:pt x="1012" y="5061"/>
                      <a:pt x="845" y="7656"/>
                    </a:cubicBezTo>
                    <a:cubicBezTo>
                      <a:pt x="714" y="9716"/>
                      <a:pt x="333" y="11740"/>
                      <a:pt x="0" y="13776"/>
                    </a:cubicBezTo>
                    <a:cubicBezTo>
                      <a:pt x="1155" y="14693"/>
                      <a:pt x="2786" y="15288"/>
                      <a:pt x="3751" y="16443"/>
                    </a:cubicBezTo>
                    <a:cubicBezTo>
                      <a:pt x="3632" y="12300"/>
                      <a:pt x="3370" y="8144"/>
                      <a:pt x="3548" y="4001"/>
                    </a:cubicBezTo>
                    <a:cubicBezTo>
                      <a:pt x="3548" y="3941"/>
                      <a:pt x="3560" y="3882"/>
                      <a:pt x="3584" y="3834"/>
                    </a:cubicBezTo>
                    <a:cubicBezTo>
                      <a:pt x="3560" y="3799"/>
                      <a:pt x="3548" y="3763"/>
                      <a:pt x="3536" y="3715"/>
                    </a:cubicBezTo>
                    <a:cubicBezTo>
                      <a:pt x="3298" y="2036"/>
                      <a:pt x="1441" y="1084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3" name="Google Shape;207;p17">
                <a:extLst>
                  <a:ext uri="{FF2B5EF4-FFF2-40B4-BE49-F238E27FC236}">
                    <a16:creationId xmlns:a16="http://schemas.microsoft.com/office/drawing/2014/main" id="{877206E5-9E90-4CDE-8002-FBE4E5DD56B6}"/>
                  </a:ext>
                </a:extLst>
              </p:cNvPr>
              <p:cNvSpPr/>
              <p:nvPr/>
            </p:nvSpPr>
            <p:spPr>
              <a:xfrm>
                <a:off x="4968233" y="2232195"/>
                <a:ext cx="1222790" cy="159753"/>
              </a:xfrm>
              <a:custGeom>
                <a:avLst/>
                <a:gdLst/>
                <a:ahLst/>
                <a:cxnLst/>
                <a:rect l="l" t="t" r="r" b="b"/>
                <a:pathLst>
                  <a:path w="45030" h="5883" extrusionOk="0">
                    <a:moveTo>
                      <a:pt x="39755" y="0"/>
                    </a:moveTo>
                    <a:cubicBezTo>
                      <a:pt x="39696" y="60"/>
                      <a:pt x="39613" y="96"/>
                      <a:pt x="39517" y="108"/>
                    </a:cubicBezTo>
                    <a:cubicBezTo>
                      <a:pt x="33361" y="744"/>
                      <a:pt x="27156" y="1429"/>
                      <a:pt x="20956" y="1429"/>
                    </a:cubicBezTo>
                    <a:cubicBezTo>
                      <a:pt x="20309" y="1429"/>
                      <a:pt x="19662" y="1421"/>
                      <a:pt x="19015" y="1405"/>
                    </a:cubicBezTo>
                    <a:cubicBezTo>
                      <a:pt x="15155" y="1313"/>
                      <a:pt x="11367" y="803"/>
                      <a:pt x="7596" y="803"/>
                    </a:cubicBezTo>
                    <a:cubicBezTo>
                      <a:pt x="5062" y="803"/>
                      <a:pt x="2536" y="1033"/>
                      <a:pt x="0" y="1774"/>
                    </a:cubicBezTo>
                    <a:cubicBezTo>
                      <a:pt x="1334" y="3025"/>
                      <a:pt x="3144" y="3977"/>
                      <a:pt x="3525" y="5882"/>
                    </a:cubicBezTo>
                    <a:cubicBezTo>
                      <a:pt x="10514" y="4715"/>
                      <a:pt x="17634" y="4822"/>
                      <a:pt x="24706" y="4703"/>
                    </a:cubicBezTo>
                    <a:cubicBezTo>
                      <a:pt x="29269" y="4630"/>
                      <a:pt x="34057" y="3787"/>
                      <a:pt x="38734" y="3787"/>
                    </a:cubicBezTo>
                    <a:cubicBezTo>
                      <a:pt x="40866" y="3787"/>
                      <a:pt x="42976" y="3962"/>
                      <a:pt x="45030" y="4465"/>
                    </a:cubicBezTo>
                    <a:cubicBezTo>
                      <a:pt x="43887" y="2572"/>
                      <a:pt x="41601" y="1012"/>
                      <a:pt x="397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4" name="Google Shape;208;p17">
                <a:extLst>
                  <a:ext uri="{FF2B5EF4-FFF2-40B4-BE49-F238E27FC236}">
                    <a16:creationId xmlns:a16="http://schemas.microsoft.com/office/drawing/2014/main" id="{026074BA-88A1-40BB-B0E1-3F7B5A01E55E}"/>
                  </a:ext>
                </a:extLst>
              </p:cNvPr>
              <p:cNvSpPr txBox="1"/>
              <p:nvPr/>
            </p:nvSpPr>
            <p:spPr>
              <a:xfrm>
                <a:off x="5047150" y="2369838"/>
                <a:ext cx="1159800" cy="37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lvl="0" algn="ctr"/>
                <a:r>
                  <a:rPr lang="en-US" sz="1200" b="1" dirty="0">
                    <a:latin typeface="Georgia" panose="02040502050405020303" pitchFamily="18" charset="0"/>
                  </a:rPr>
                  <a:t>Classification </a:t>
                </a:r>
              </a:p>
            </p:txBody>
          </p:sp>
        </p:grpSp>
        <p:grpSp>
          <p:nvGrpSpPr>
            <p:cNvPr id="25" name="Google Shape;209;p17">
              <a:extLst>
                <a:ext uri="{FF2B5EF4-FFF2-40B4-BE49-F238E27FC236}">
                  <a16:creationId xmlns:a16="http://schemas.microsoft.com/office/drawing/2014/main" id="{CBAF7CE0-27D2-4D38-B023-AA7A269D8707}"/>
                </a:ext>
              </a:extLst>
            </p:cNvPr>
            <p:cNvGrpSpPr/>
            <p:nvPr/>
          </p:nvGrpSpPr>
          <p:grpSpPr>
            <a:xfrm>
              <a:off x="1997638" y="3498589"/>
              <a:ext cx="1181957" cy="850169"/>
              <a:chOff x="1997638" y="3422389"/>
              <a:chExt cx="1181957" cy="850169"/>
            </a:xfrm>
          </p:grpSpPr>
          <p:sp>
            <p:nvSpPr>
              <p:cNvPr id="26" name="Google Shape;210;p17">
                <a:extLst>
                  <a:ext uri="{FF2B5EF4-FFF2-40B4-BE49-F238E27FC236}">
                    <a16:creationId xmlns:a16="http://schemas.microsoft.com/office/drawing/2014/main" id="{5A3F0F27-3926-4B32-B0A6-A6A3218B6CAF}"/>
                  </a:ext>
                </a:extLst>
              </p:cNvPr>
              <p:cNvSpPr/>
              <p:nvPr/>
            </p:nvSpPr>
            <p:spPr>
              <a:xfrm>
                <a:off x="1997638" y="3422389"/>
                <a:ext cx="1130979" cy="850169"/>
              </a:xfrm>
              <a:custGeom>
                <a:avLst/>
                <a:gdLst/>
                <a:ahLst/>
                <a:cxnLst/>
                <a:rect l="l" t="t" r="r" b="b"/>
                <a:pathLst>
                  <a:path w="41649" h="31308" extrusionOk="0">
                    <a:moveTo>
                      <a:pt x="31423" y="7137"/>
                    </a:moveTo>
                    <a:cubicBezTo>
                      <a:pt x="31708" y="7137"/>
                      <a:pt x="31993" y="7138"/>
                      <a:pt x="32279" y="7141"/>
                    </a:cubicBezTo>
                    <a:cubicBezTo>
                      <a:pt x="33755" y="7153"/>
                      <a:pt x="35231" y="7224"/>
                      <a:pt x="36696" y="7343"/>
                    </a:cubicBezTo>
                    <a:cubicBezTo>
                      <a:pt x="37922" y="7439"/>
                      <a:pt x="40827" y="7189"/>
                      <a:pt x="40506" y="9105"/>
                    </a:cubicBezTo>
                    <a:cubicBezTo>
                      <a:pt x="40494" y="9236"/>
                      <a:pt x="40518" y="9344"/>
                      <a:pt x="40577" y="9427"/>
                    </a:cubicBezTo>
                    <a:cubicBezTo>
                      <a:pt x="40554" y="9463"/>
                      <a:pt x="40530" y="9498"/>
                      <a:pt x="40518" y="9546"/>
                    </a:cubicBezTo>
                    <a:cubicBezTo>
                      <a:pt x="38458" y="16035"/>
                      <a:pt x="40220" y="23405"/>
                      <a:pt x="40006" y="30108"/>
                    </a:cubicBezTo>
                    <a:cubicBezTo>
                      <a:pt x="37249" y="30347"/>
                      <a:pt x="34493" y="30435"/>
                      <a:pt x="31736" y="30435"/>
                    </a:cubicBezTo>
                    <a:cubicBezTo>
                      <a:pt x="24144" y="30435"/>
                      <a:pt x="16550" y="29770"/>
                      <a:pt x="8951" y="29770"/>
                    </a:cubicBezTo>
                    <a:cubicBezTo>
                      <a:pt x="8583" y="29770"/>
                      <a:pt x="8215" y="29771"/>
                      <a:pt x="7847" y="29775"/>
                    </a:cubicBezTo>
                    <a:cubicBezTo>
                      <a:pt x="7811" y="22774"/>
                      <a:pt x="8954" y="15273"/>
                      <a:pt x="6752" y="8498"/>
                    </a:cubicBezTo>
                    <a:cubicBezTo>
                      <a:pt x="12455" y="8343"/>
                      <a:pt x="18146" y="7760"/>
                      <a:pt x="23849" y="7391"/>
                    </a:cubicBezTo>
                    <a:cubicBezTo>
                      <a:pt x="26374" y="7230"/>
                      <a:pt x="28898" y="7137"/>
                      <a:pt x="31423" y="7137"/>
                    </a:cubicBezTo>
                    <a:close/>
                    <a:moveTo>
                      <a:pt x="8668" y="1"/>
                    </a:moveTo>
                    <a:cubicBezTo>
                      <a:pt x="6137" y="1"/>
                      <a:pt x="3610" y="211"/>
                      <a:pt x="1132" y="795"/>
                    </a:cubicBezTo>
                    <a:cubicBezTo>
                      <a:pt x="858" y="866"/>
                      <a:pt x="787" y="1104"/>
                      <a:pt x="858" y="1319"/>
                    </a:cubicBezTo>
                    <a:cubicBezTo>
                      <a:pt x="834" y="1390"/>
                      <a:pt x="822" y="1462"/>
                      <a:pt x="846" y="1557"/>
                    </a:cubicBezTo>
                    <a:cubicBezTo>
                      <a:pt x="953" y="1974"/>
                      <a:pt x="1096" y="2378"/>
                      <a:pt x="1275" y="2783"/>
                    </a:cubicBezTo>
                    <a:cubicBezTo>
                      <a:pt x="1263" y="5962"/>
                      <a:pt x="1060" y="9153"/>
                      <a:pt x="918" y="12320"/>
                    </a:cubicBezTo>
                    <a:cubicBezTo>
                      <a:pt x="810" y="14475"/>
                      <a:pt x="703" y="16630"/>
                      <a:pt x="560" y="18785"/>
                    </a:cubicBezTo>
                    <a:cubicBezTo>
                      <a:pt x="501" y="19619"/>
                      <a:pt x="441" y="20452"/>
                      <a:pt x="358" y="21286"/>
                    </a:cubicBezTo>
                    <a:cubicBezTo>
                      <a:pt x="325" y="21612"/>
                      <a:pt x="103" y="22378"/>
                      <a:pt x="266" y="22378"/>
                    </a:cubicBezTo>
                    <a:cubicBezTo>
                      <a:pt x="282" y="22378"/>
                      <a:pt x="300" y="22371"/>
                      <a:pt x="322" y="22357"/>
                    </a:cubicBezTo>
                    <a:lnTo>
                      <a:pt x="322" y="22357"/>
                    </a:lnTo>
                    <a:cubicBezTo>
                      <a:pt x="1" y="22571"/>
                      <a:pt x="108" y="22976"/>
                      <a:pt x="358" y="23119"/>
                    </a:cubicBezTo>
                    <a:cubicBezTo>
                      <a:pt x="346" y="23274"/>
                      <a:pt x="394" y="23429"/>
                      <a:pt x="560" y="23536"/>
                    </a:cubicBezTo>
                    <a:cubicBezTo>
                      <a:pt x="1930" y="24429"/>
                      <a:pt x="2918" y="25893"/>
                      <a:pt x="3930" y="27155"/>
                    </a:cubicBezTo>
                    <a:cubicBezTo>
                      <a:pt x="4859" y="28322"/>
                      <a:pt x="5823" y="29477"/>
                      <a:pt x="6883" y="30525"/>
                    </a:cubicBezTo>
                    <a:cubicBezTo>
                      <a:pt x="6974" y="30616"/>
                      <a:pt x="7076" y="30649"/>
                      <a:pt x="7174" y="30649"/>
                    </a:cubicBezTo>
                    <a:cubicBezTo>
                      <a:pt x="7217" y="30649"/>
                      <a:pt x="7259" y="30643"/>
                      <a:pt x="7299" y="30632"/>
                    </a:cubicBezTo>
                    <a:cubicBezTo>
                      <a:pt x="7335" y="30632"/>
                      <a:pt x="7371" y="30644"/>
                      <a:pt x="7418" y="30644"/>
                    </a:cubicBezTo>
                    <a:cubicBezTo>
                      <a:pt x="7943" y="30637"/>
                      <a:pt x="8468" y="30634"/>
                      <a:pt x="8993" y="30634"/>
                    </a:cubicBezTo>
                    <a:cubicBezTo>
                      <a:pt x="16623" y="30634"/>
                      <a:pt x="24249" y="31307"/>
                      <a:pt x="31872" y="31307"/>
                    </a:cubicBezTo>
                    <a:cubicBezTo>
                      <a:pt x="34726" y="31307"/>
                      <a:pt x="37580" y="31213"/>
                      <a:pt x="40434" y="30953"/>
                    </a:cubicBezTo>
                    <a:cubicBezTo>
                      <a:pt x="40684" y="30930"/>
                      <a:pt x="40851" y="30751"/>
                      <a:pt x="40863" y="30501"/>
                    </a:cubicBezTo>
                    <a:cubicBezTo>
                      <a:pt x="41173" y="23786"/>
                      <a:pt x="39291" y="16285"/>
                      <a:pt x="41363" y="9760"/>
                    </a:cubicBezTo>
                    <a:cubicBezTo>
                      <a:pt x="41399" y="9617"/>
                      <a:pt x="41375" y="9510"/>
                      <a:pt x="41316" y="9415"/>
                    </a:cubicBezTo>
                    <a:cubicBezTo>
                      <a:pt x="41327" y="9391"/>
                      <a:pt x="41351" y="9367"/>
                      <a:pt x="41351" y="9332"/>
                    </a:cubicBezTo>
                    <a:cubicBezTo>
                      <a:pt x="41458" y="8701"/>
                      <a:pt x="41530" y="8296"/>
                      <a:pt x="41423" y="7772"/>
                    </a:cubicBezTo>
                    <a:cubicBezTo>
                      <a:pt x="41577" y="7653"/>
                      <a:pt x="41649" y="7450"/>
                      <a:pt x="41494" y="7248"/>
                    </a:cubicBezTo>
                    <a:cubicBezTo>
                      <a:pt x="40018" y="5391"/>
                      <a:pt x="39125" y="2045"/>
                      <a:pt x="36613" y="1295"/>
                    </a:cubicBezTo>
                    <a:cubicBezTo>
                      <a:pt x="35588" y="988"/>
                      <a:pt x="34546" y="881"/>
                      <a:pt x="33495" y="881"/>
                    </a:cubicBezTo>
                    <a:cubicBezTo>
                      <a:pt x="31161" y="881"/>
                      <a:pt x="28787" y="1409"/>
                      <a:pt x="26480" y="1450"/>
                    </a:cubicBezTo>
                    <a:cubicBezTo>
                      <a:pt x="26305" y="1453"/>
                      <a:pt x="26130" y="1455"/>
                      <a:pt x="25955" y="1455"/>
                    </a:cubicBezTo>
                    <a:cubicBezTo>
                      <a:pt x="21965" y="1455"/>
                      <a:pt x="17876" y="578"/>
                      <a:pt x="13907" y="247"/>
                    </a:cubicBezTo>
                    <a:cubicBezTo>
                      <a:pt x="12170" y="101"/>
                      <a:pt x="10418" y="1"/>
                      <a:pt x="86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7" name="Google Shape;211;p17">
                <a:extLst>
                  <a:ext uri="{FF2B5EF4-FFF2-40B4-BE49-F238E27FC236}">
                    <a16:creationId xmlns:a16="http://schemas.microsoft.com/office/drawing/2014/main" id="{5FEED843-6277-406B-AEAC-81860BDE6BB1}"/>
                  </a:ext>
                </a:extLst>
              </p:cNvPr>
              <p:cNvSpPr/>
              <p:nvPr/>
            </p:nvSpPr>
            <p:spPr>
              <a:xfrm>
                <a:off x="2025118" y="3542250"/>
                <a:ext cx="191769" cy="677354"/>
              </a:xfrm>
              <a:custGeom>
                <a:avLst/>
                <a:gdLst/>
                <a:ahLst/>
                <a:cxnLst/>
                <a:rect l="l" t="t" r="r" b="b"/>
                <a:pathLst>
                  <a:path w="7062" h="24944" extrusionOk="0">
                    <a:moveTo>
                      <a:pt x="1108" y="0"/>
                    </a:moveTo>
                    <a:cubicBezTo>
                      <a:pt x="1049" y="3251"/>
                      <a:pt x="846" y="6501"/>
                      <a:pt x="680" y="9740"/>
                    </a:cubicBezTo>
                    <a:cubicBezTo>
                      <a:pt x="572" y="11930"/>
                      <a:pt x="465" y="14133"/>
                      <a:pt x="263" y="16324"/>
                    </a:cubicBezTo>
                    <a:cubicBezTo>
                      <a:pt x="227" y="16788"/>
                      <a:pt x="287" y="17824"/>
                      <a:pt x="1" y="18396"/>
                    </a:cubicBezTo>
                    <a:cubicBezTo>
                      <a:pt x="2430" y="19979"/>
                      <a:pt x="3989" y="22789"/>
                      <a:pt x="5966" y="24944"/>
                    </a:cubicBezTo>
                    <a:cubicBezTo>
                      <a:pt x="5978" y="18062"/>
                      <a:pt x="7061" y="10692"/>
                      <a:pt x="4823" y="4072"/>
                    </a:cubicBezTo>
                    <a:cubicBezTo>
                      <a:pt x="4751" y="4060"/>
                      <a:pt x="4692" y="4037"/>
                      <a:pt x="4620" y="3989"/>
                    </a:cubicBezTo>
                    <a:cubicBezTo>
                      <a:pt x="3370" y="2906"/>
                      <a:pt x="2073" y="1524"/>
                      <a:pt x="1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8" name="Google Shape;212;p17">
                <a:extLst>
                  <a:ext uri="{FF2B5EF4-FFF2-40B4-BE49-F238E27FC236}">
                    <a16:creationId xmlns:a16="http://schemas.microsoft.com/office/drawing/2014/main" id="{96BE8122-EC30-436E-927E-061C9761AED0}"/>
                  </a:ext>
                </a:extLst>
              </p:cNvPr>
              <p:cNvSpPr/>
              <p:nvPr/>
            </p:nvSpPr>
            <p:spPr>
              <a:xfrm>
                <a:off x="2054880" y="3445144"/>
                <a:ext cx="1033981" cy="185061"/>
              </a:xfrm>
              <a:custGeom>
                <a:avLst/>
                <a:gdLst/>
                <a:ahLst/>
                <a:cxnLst/>
                <a:rect l="l" t="t" r="r" b="b"/>
                <a:pathLst>
                  <a:path w="38077" h="6815" extrusionOk="0">
                    <a:moveTo>
                      <a:pt x="6887" y="0"/>
                    </a:moveTo>
                    <a:cubicBezTo>
                      <a:pt x="4570" y="0"/>
                      <a:pt x="2268" y="177"/>
                      <a:pt x="0" y="647"/>
                    </a:cubicBezTo>
                    <a:cubicBezTo>
                      <a:pt x="12" y="695"/>
                      <a:pt x="24" y="743"/>
                      <a:pt x="24" y="790"/>
                    </a:cubicBezTo>
                    <a:cubicBezTo>
                      <a:pt x="36" y="1112"/>
                      <a:pt x="36" y="1433"/>
                      <a:pt x="36" y="1755"/>
                    </a:cubicBezTo>
                    <a:cubicBezTo>
                      <a:pt x="881" y="3695"/>
                      <a:pt x="2465" y="5481"/>
                      <a:pt x="4001" y="6815"/>
                    </a:cubicBezTo>
                    <a:cubicBezTo>
                      <a:pt x="4013" y="6815"/>
                      <a:pt x="4025" y="6803"/>
                      <a:pt x="4048" y="6803"/>
                    </a:cubicBezTo>
                    <a:cubicBezTo>
                      <a:pt x="12188" y="6631"/>
                      <a:pt x="20434" y="5382"/>
                      <a:pt x="28619" y="5382"/>
                    </a:cubicBezTo>
                    <a:cubicBezTo>
                      <a:pt x="31784" y="5382"/>
                      <a:pt x="34939" y="5569"/>
                      <a:pt x="38076" y="6077"/>
                    </a:cubicBezTo>
                    <a:cubicBezTo>
                      <a:pt x="36370" y="3587"/>
                      <a:pt x="35536" y="933"/>
                      <a:pt x="31863" y="933"/>
                    </a:cubicBezTo>
                    <a:cubicBezTo>
                      <a:pt x="31847" y="933"/>
                      <a:pt x="31830" y="933"/>
                      <a:pt x="31814" y="933"/>
                    </a:cubicBezTo>
                    <a:cubicBezTo>
                      <a:pt x="29241" y="943"/>
                      <a:pt x="26725" y="1430"/>
                      <a:pt x="24171" y="1430"/>
                    </a:cubicBezTo>
                    <a:cubicBezTo>
                      <a:pt x="23653" y="1430"/>
                      <a:pt x="23133" y="1410"/>
                      <a:pt x="22610" y="1362"/>
                    </a:cubicBezTo>
                    <a:cubicBezTo>
                      <a:pt x="17456" y="908"/>
                      <a:pt x="12135" y="0"/>
                      <a:pt x="68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29" name="Google Shape;213;p17">
                <a:extLst>
                  <a:ext uri="{FF2B5EF4-FFF2-40B4-BE49-F238E27FC236}">
                    <a16:creationId xmlns:a16="http://schemas.microsoft.com/office/drawing/2014/main" id="{2E3AEA86-266D-4F99-8946-703319F14461}"/>
                  </a:ext>
                </a:extLst>
              </p:cNvPr>
              <p:cNvSpPr txBox="1"/>
              <p:nvPr/>
            </p:nvSpPr>
            <p:spPr>
              <a:xfrm>
                <a:off x="2100067" y="3697981"/>
                <a:ext cx="1079528" cy="4378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lvl="0" algn="ctr"/>
                <a:r>
                  <a:rPr lang="en-US" sz="1200" b="1" dirty="0">
                    <a:latin typeface="Georgia" panose="02040502050405020303" pitchFamily="18" charset="0"/>
                  </a:rPr>
                  <a:t>ML</a:t>
                </a:r>
              </a:p>
              <a:p>
                <a:pPr lvl="0" algn="ctr"/>
                <a:r>
                  <a:rPr lang="en-US" sz="1200" b="1" dirty="0">
                    <a:latin typeface="Georgia" panose="02040502050405020303" pitchFamily="18" charset="0"/>
                  </a:rPr>
                  <a:t> Linear, log reg, Random Forest</a:t>
                </a:r>
              </a:p>
              <a:p>
                <a:pPr lvl="0" algn="ctr"/>
                <a:r>
                  <a:rPr lang="en-US" sz="1200" b="1" dirty="0">
                    <a:latin typeface="Georgia" panose="02040502050405020303" pitchFamily="18" charset="0"/>
                  </a:rPr>
                  <a:t>Prophet</a:t>
                </a:r>
              </a:p>
            </p:txBody>
          </p:sp>
        </p:grpSp>
        <p:grpSp>
          <p:nvGrpSpPr>
            <p:cNvPr id="30" name="Google Shape;214;p17">
              <a:extLst>
                <a:ext uri="{FF2B5EF4-FFF2-40B4-BE49-F238E27FC236}">
                  <a16:creationId xmlns:a16="http://schemas.microsoft.com/office/drawing/2014/main" id="{0A936949-0662-4A1C-8FF4-582C72D9AEA5}"/>
                </a:ext>
              </a:extLst>
            </p:cNvPr>
            <p:cNvGrpSpPr/>
            <p:nvPr/>
          </p:nvGrpSpPr>
          <p:grpSpPr>
            <a:xfrm>
              <a:off x="4006384" y="3479390"/>
              <a:ext cx="1206358" cy="850142"/>
              <a:chOff x="4006384" y="3403190"/>
              <a:chExt cx="1206358" cy="850142"/>
            </a:xfrm>
          </p:grpSpPr>
          <p:sp>
            <p:nvSpPr>
              <p:cNvPr id="31" name="Google Shape;215;p17">
                <a:extLst>
                  <a:ext uri="{FF2B5EF4-FFF2-40B4-BE49-F238E27FC236}">
                    <a16:creationId xmlns:a16="http://schemas.microsoft.com/office/drawing/2014/main" id="{CC179BDF-1DD9-4844-B599-DDCC72D83A1C}"/>
                  </a:ext>
                </a:extLst>
              </p:cNvPr>
              <p:cNvSpPr/>
              <p:nvPr/>
            </p:nvSpPr>
            <p:spPr>
              <a:xfrm>
                <a:off x="4006384" y="3403190"/>
                <a:ext cx="1130979" cy="850142"/>
              </a:xfrm>
              <a:custGeom>
                <a:avLst/>
                <a:gdLst/>
                <a:ahLst/>
                <a:cxnLst/>
                <a:rect l="l" t="t" r="r" b="b"/>
                <a:pathLst>
                  <a:path w="41649" h="31307" extrusionOk="0">
                    <a:moveTo>
                      <a:pt x="31495" y="7130"/>
                    </a:moveTo>
                    <a:cubicBezTo>
                      <a:pt x="31756" y="7130"/>
                      <a:pt x="32017" y="7131"/>
                      <a:pt x="32278" y="7134"/>
                    </a:cubicBezTo>
                    <a:cubicBezTo>
                      <a:pt x="33755" y="7145"/>
                      <a:pt x="35231" y="7229"/>
                      <a:pt x="36695" y="7348"/>
                    </a:cubicBezTo>
                    <a:cubicBezTo>
                      <a:pt x="37922" y="7443"/>
                      <a:pt x="40827" y="7193"/>
                      <a:pt x="40505" y="9110"/>
                    </a:cubicBezTo>
                    <a:cubicBezTo>
                      <a:pt x="40494" y="9241"/>
                      <a:pt x="40529" y="9348"/>
                      <a:pt x="40577" y="9431"/>
                    </a:cubicBezTo>
                    <a:cubicBezTo>
                      <a:pt x="40553" y="9467"/>
                      <a:pt x="40529" y="9503"/>
                      <a:pt x="40517" y="9550"/>
                    </a:cubicBezTo>
                    <a:cubicBezTo>
                      <a:pt x="38458" y="16027"/>
                      <a:pt x="40232" y="23409"/>
                      <a:pt x="40005" y="30113"/>
                    </a:cubicBezTo>
                    <a:cubicBezTo>
                      <a:pt x="37257" y="30348"/>
                      <a:pt x="34509" y="30434"/>
                      <a:pt x="31761" y="30434"/>
                    </a:cubicBezTo>
                    <a:cubicBezTo>
                      <a:pt x="24163" y="30434"/>
                      <a:pt x="16565" y="29774"/>
                      <a:pt x="8960" y="29774"/>
                    </a:cubicBezTo>
                    <a:cubicBezTo>
                      <a:pt x="8589" y="29774"/>
                      <a:pt x="8218" y="29776"/>
                      <a:pt x="7847" y="29779"/>
                    </a:cubicBezTo>
                    <a:cubicBezTo>
                      <a:pt x="7811" y="22778"/>
                      <a:pt x="8954" y="15277"/>
                      <a:pt x="6751" y="8503"/>
                    </a:cubicBezTo>
                    <a:cubicBezTo>
                      <a:pt x="12454" y="8348"/>
                      <a:pt x="18145" y="7765"/>
                      <a:pt x="23849" y="7395"/>
                    </a:cubicBezTo>
                    <a:cubicBezTo>
                      <a:pt x="26397" y="7233"/>
                      <a:pt x="28946" y="7130"/>
                      <a:pt x="31495" y="7130"/>
                    </a:cubicBezTo>
                    <a:close/>
                    <a:moveTo>
                      <a:pt x="8688" y="0"/>
                    </a:moveTo>
                    <a:cubicBezTo>
                      <a:pt x="6150" y="0"/>
                      <a:pt x="3620" y="214"/>
                      <a:pt x="1143" y="799"/>
                    </a:cubicBezTo>
                    <a:cubicBezTo>
                      <a:pt x="858" y="859"/>
                      <a:pt x="786" y="1109"/>
                      <a:pt x="858" y="1323"/>
                    </a:cubicBezTo>
                    <a:cubicBezTo>
                      <a:pt x="834" y="1395"/>
                      <a:pt x="822" y="1466"/>
                      <a:pt x="846" y="1561"/>
                    </a:cubicBezTo>
                    <a:cubicBezTo>
                      <a:pt x="953" y="1966"/>
                      <a:pt x="1096" y="2383"/>
                      <a:pt x="1274" y="2788"/>
                    </a:cubicBezTo>
                    <a:cubicBezTo>
                      <a:pt x="1262" y="5967"/>
                      <a:pt x="1060" y="9158"/>
                      <a:pt x="917" y="12325"/>
                    </a:cubicBezTo>
                    <a:cubicBezTo>
                      <a:pt x="822" y="14480"/>
                      <a:pt x="703" y="16635"/>
                      <a:pt x="560" y="18790"/>
                    </a:cubicBezTo>
                    <a:cubicBezTo>
                      <a:pt x="500" y="19623"/>
                      <a:pt x="441" y="20457"/>
                      <a:pt x="358" y="21290"/>
                    </a:cubicBezTo>
                    <a:cubicBezTo>
                      <a:pt x="325" y="21617"/>
                      <a:pt x="103" y="22382"/>
                      <a:pt x="266" y="22382"/>
                    </a:cubicBezTo>
                    <a:cubicBezTo>
                      <a:pt x="281" y="22382"/>
                      <a:pt x="300" y="22376"/>
                      <a:pt x="322" y="22362"/>
                    </a:cubicBezTo>
                    <a:lnTo>
                      <a:pt x="322" y="22362"/>
                    </a:lnTo>
                    <a:cubicBezTo>
                      <a:pt x="0" y="22576"/>
                      <a:pt x="108" y="22981"/>
                      <a:pt x="358" y="23124"/>
                    </a:cubicBezTo>
                    <a:cubicBezTo>
                      <a:pt x="346" y="23278"/>
                      <a:pt x="393" y="23433"/>
                      <a:pt x="560" y="23540"/>
                    </a:cubicBezTo>
                    <a:cubicBezTo>
                      <a:pt x="1929" y="24433"/>
                      <a:pt x="2929" y="25898"/>
                      <a:pt x="3929" y="27160"/>
                    </a:cubicBezTo>
                    <a:cubicBezTo>
                      <a:pt x="4870" y="28327"/>
                      <a:pt x="5823" y="29470"/>
                      <a:pt x="6894" y="30529"/>
                    </a:cubicBezTo>
                    <a:cubicBezTo>
                      <a:pt x="6980" y="30615"/>
                      <a:pt x="7072" y="30650"/>
                      <a:pt x="7161" y="30650"/>
                    </a:cubicBezTo>
                    <a:cubicBezTo>
                      <a:pt x="7208" y="30650"/>
                      <a:pt x="7254" y="30641"/>
                      <a:pt x="7299" y="30625"/>
                    </a:cubicBezTo>
                    <a:cubicBezTo>
                      <a:pt x="7347" y="30636"/>
                      <a:pt x="7382" y="30648"/>
                      <a:pt x="7418" y="30648"/>
                    </a:cubicBezTo>
                    <a:cubicBezTo>
                      <a:pt x="7943" y="30642"/>
                      <a:pt x="8468" y="30638"/>
                      <a:pt x="8993" y="30638"/>
                    </a:cubicBezTo>
                    <a:cubicBezTo>
                      <a:pt x="16598" y="30638"/>
                      <a:pt x="24197" y="31307"/>
                      <a:pt x="31795" y="31307"/>
                    </a:cubicBezTo>
                    <a:cubicBezTo>
                      <a:pt x="34675" y="31307"/>
                      <a:pt x="37554" y="31211"/>
                      <a:pt x="40434" y="30946"/>
                    </a:cubicBezTo>
                    <a:cubicBezTo>
                      <a:pt x="40684" y="30922"/>
                      <a:pt x="40851" y="30755"/>
                      <a:pt x="40863" y="30505"/>
                    </a:cubicBezTo>
                    <a:cubicBezTo>
                      <a:pt x="41172" y="23790"/>
                      <a:pt x="39291" y="16289"/>
                      <a:pt x="41363" y="9765"/>
                    </a:cubicBezTo>
                    <a:cubicBezTo>
                      <a:pt x="41410" y="9622"/>
                      <a:pt x="41375" y="9515"/>
                      <a:pt x="41315" y="9420"/>
                    </a:cubicBezTo>
                    <a:cubicBezTo>
                      <a:pt x="41327" y="9396"/>
                      <a:pt x="41351" y="9372"/>
                      <a:pt x="41351" y="9324"/>
                    </a:cubicBezTo>
                    <a:cubicBezTo>
                      <a:pt x="41458" y="8705"/>
                      <a:pt x="41541" y="8300"/>
                      <a:pt x="41434" y="7776"/>
                    </a:cubicBezTo>
                    <a:cubicBezTo>
                      <a:pt x="41577" y="7646"/>
                      <a:pt x="41648" y="7455"/>
                      <a:pt x="41494" y="7253"/>
                    </a:cubicBezTo>
                    <a:cubicBezTo>
                      <a:pt x="40017" y="5383"/>
                      <a:pt x="39136" y="2050"/>
                      <a:pt x="36612" y="1299"/>
                    </a:cubicBezTo>
                    <a:cubicBezTo>
                      <a:pt x="35592" y="993"/>
                      <a:pt x="34550" y="885"/>
                      <a:pt x="33499" y="885"/>
                    </a:cubicBezTo>
                    <a:cubicBezTo>
                      <a:pt x="31167" y="885"/>
                      <a:pt x="28786" y="1413"/>
                      <a:pt x="26480" y="1454"/>
                    </a:cubicBezTo>
                    <a:cubicBezTo>
                      <a:pt x="26327" y="1457"/>
                      <a:pt x="26174" y="1458"/>
                      <a:pt x="26021" y="1458"/>
                    </a:cubicBezTo>
                    <a:cubicBezTo>
                      <a:pt x="22010" y="1458"/>
                      <a:pt x="17898" y="584"/>
                      <a:pt x="13919" y="252"/>
                    </a:cubicBezTo>
                    <a:cubicBezTo>
                      <a:pt x="12182" y="101"/>
                      <a:pt x="10433" y="0"/>
                      <a:pt x="8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32" name="Google Shape;216;p17">
                <a:extLst>
                  <a:ext uri="{FF2B5EF4-FFF2-40B4-BE49-F238E27FC236}">
                    <a16:creationId xmlns:a16="http://schemas.microsoft.com/office/drawing/2014/main" id="{D09FACFF-0514-4A1C-9E22-00A785CD187E}"/>
                  </a:ext>
                </a:extLst>
              </p:cNvPr>
              <p:cNvSpPr/>
              <p:nvPr/>
            </p:nvSpPr>
            <p:spPr>
              <a:xfrm>
                <a:off x="4033865" y="3523160"/>
                <a:ext cx="191741" cy="677381"/>
              </a:xfrm>
              <a:custGeom>
                <a:avLst/>
                <a:gdLst/>
                <a:ahLst/>
                <a:cxnLst/>
                <a:rect l="l" t="t" r="r" b="b"/>
                <a:pathLst>
                  <a:path w="7061" h="24945" extrusionOk="0">
                    <a:moveTo>
                      <a:pt x="1120" y="1"/>
                    </a:moveTo>
                    <a:cubicBezTo>
                      <a:pt x="1048" y="3239"/>
                      <a:pt x="858" y="6502"/>
                      <a:pt x="679" y="9740"/>
                    </a:cubicBezTo>
                    <a:cubicBezTo>
                      <a:pt x="572" y="11931"/>
                      <a:pt x="465" y="14134"/>
                      <a:pt x="262" y="16324"/>
                    </a:cubicBezTo>
                    <a:cubicBezTo>
                      <a:pt x="227" y="16789"/>
                      <a:pt x="286" y="17825"/>
                      <a:pt x="0" y="18384"/>
                    </a:cubicBezTo>
                    <a:cubicBezTo>
                      <a:pt x="2429" y="19980"/>
                      <a:pt x="4001" y="22789"/>
                      <a:pt x="5965" y="24944"/>
                    </a:cubicBezTo>
                    <a:cubicBezTo>
                      <a:pt x="5977" y="18063"/>
                      <a:pt x="7061" y="10693"/>
                      <a:pt x="4822" y="4073"/>
                    </a:cubicBezTo>
                    <a:cubicBezTo>
                      <a:pt x="4751" y="4061"/>
                      <a:pt x="4691" y="4037"/>
                      <a:pt x="4632" y="3978"/>
                    </a:cubicBezTo>
                    <a:cubicBezTo>
                      <a:pt x="3370" y="2906"/>
                      <a:pt x="2072" y="1525"/>
                      <a:pt x="11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33" name="Google Shape;217;p17">
                <a:extLst>
                  <a:ext uri="{FF2B5EF4-FFF2-40B4-BE49-F238E27FC236}">
                    <a16:creationId xmlns:a16="http://schemas.microsoft.com/office/drawing/2014/main" id="{C7205BD8-6AB8-4330-9298-A7D4FBDFBFBE}"/>
                  </a:ext>
                </a:extLst>
              </p:cNvPr>
              <p:cNvSpPr/>
              <p:nvPr/>
            </p:nvSpPr>
            <p:spPr>
              <a:xfrm>
                <a:off x="4063599" y="3426055"/>
                <a:ext cx="1033981" cy="185088"/>
              </a:xfrm>
              <a:custGeom>
                <a:avLst/>
                <a:gdLst/>
                <a:ahLst/>
                <a:cxnLst/>
                <a:rect l="l" t="t" r="r" b="b"/>
                <a:pathLst>
                  <a:path w="38077" h="6816" extrusionOk="0">
                    <a:moveTo>
                      <a:pt x="6892" y="1"/>
                    </a:moveTo>
                    <a:cubicBezTo>
                      <a:pt x="4576" y="1"/>
                      <a:pt x="2272" y="178"/>
                      <a:pt x="1" y="648"/>
                    </a:cubicBezTo>
                    <a:cubicBezTo>
                      <a:pt x="13" y="696"/>
                      <a:pt x="25" y="743"/>
                      <a:pt x="36" y="791"/>
                    </a:cubicBezTo>
                    <a:cubicBezTo>
                      <a:pt x="36" y="1112"/>
                      <a:pt x="36" y="1434"/>
                      <a:pt x="36" y="1755"/>
                    </a:cubicBezTo>
                    <a:cubicBezTo>
                      <a:pt x="894" y="3696"/>
                      <a:pt x="2465" y="5482"/>
                      <a:pt x="4001" y="6815"/>
                    </a:cubicBezTo>
                    <a:cubicBezTo>
                      <a:pt x="4013" y="6815"/>
                      <a:pt x="4025" y="6804"/>
                      <a:pt x="4049" y="6804"/>
                    </a:cubicBezTo>
                    <a:cubicBezTo>
                      <a:pt x="12189" y="6632"/>
                      <a:pt x="20434" y="5383"/>
                      <a:pt x="28619" y="5383"/>
                    </a:cubicBezTo>
                    <a:cubicBezTo>
                      <a:pt x="31784" y="5383"/>
                      <a:pt x="34940" y="5569"/>
                      <a:pt x="38077" y="6077"/>
                    </a:cubicBezTo>
                    <a:cubicBezTo>
                      <a:pt x="36370" y="3576"/>
                      <a:pt x="35536" y="934"/>
                      <a:pt x="31864" y="934"/>
                    </a:cubicBezTo>
                    <a:cubicBezTo>
                      <a:pt x="31847" y="934"/>
                      <a:pt x="31831" y="934"/>
                      <a:pt x="31814" y="934"/>
                    </a:cubicBezTo>
                    <a:cubicBezTo>
                      <a:pt x="29230" y="944"/>
                      <a:pt x="26704" y="1427"/>
                      <a:pt x="24139" y="1427"/>
                    </a:cubicBezTo>
                    <a:cubicBezTo>
                      <a:pt x="23631" y="1427"/>
                      <a:pt x="23122" y="1408"/>
                      <a:pt x="22611" y="1362"/>
                    </a:cubicBezTo>
                    <a:cubicBezTo>
                      <a:pt x="17456" y="908"/>
                      <a:pt x="12141" y="1"/>
                      <a:pt x="68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34" name="Google Shape;218;p17">
                <a:extLst>
                  <a:ext uri="{FF2B5EF4-FFF2-40B4-BE49-F238E27FC236}">
                    <a16:creationId xmlns:a16="http://schemas.microsoft.com/office/drawing/2014/main" id="{09E48088-3314-43F8-93B4-ACAD34294D00}"/>
                  </a:ext>
                </a:extLst>
              </p:cNvPr>
              <p:cNvSpPr txBox="1"/>
              <p:nvPr/>
            </p:nvSpPr>
            <p:spPr>
              <a:xfrm>
                <a:off x="4109890" y="3618188"/>
                <a:ext cx="1102852" cy="5397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lvl="0" algn="ctr"/>
                <a:r>
                  <a:rPr lang="en-US" sz="1200" b="1" dirty="0">
                    <a:latin typeface="Georgia" panose="02040502050405020303" pitchFamily="18" charset="0"/>
                  </a:rPr>
                  <a:t>DL</a:t>
                </a:r>
              </a:p>
              <a:p>
                <a:pPr lvl="0" algn="ctr"/>
                <a:endParaRPr lang="en-US" sz="1200" b="1" dirty="0">
                  <a:latin typeface="Georgia" panose="02040502050405020303" pitchFamily="18" charset="0"/>
                </a:endParaRPr>
              </a:p>
              <a:p>
                <a:pPr lvl="0" algn="ctr"/>
                <a:r>
                  <a:rPr lang="en-US" sz="1200" b="1" dirty="0">
                    <a:latin typeface="Georgia" panose="02040502050405020303" pitchFamily="18" charset="0"/>
                  </a:rPr>
                  <a:t>RNN , LSTM NeuralProphet</a:t>
                </a:r>
              </a:p>
            </p:txBody>
          </p:sp>
        </p:grpSp>
        <p:grpSp>
          <p:nvGrpSpPr>
            <p:cNvPr id="35" name="Google Shape;219;p17">
              <a:extLst>
                <a:ext uri="{FF2B5EF4-FFF2-40B4-BE49-F238E27FC236}">
                  <a16:creationId xmlns:a16="http://schemas.microsoft.com/office/drawing/2014/main" id="{162EC214-2E46-4118-B1C0-D8B421C1D015}"/>
                </a:ext>
              </a:extLst>
            </p:cNvPr>
            <p:cNvGrpSpPr/>
            <p:nvPr/>
          </p:nvGrpSpPr>
          <p:grpSpPr>
            <a:xfrm>
              <a:off x="6015755" y="3484387"/>
              <a:ext cx="1130653" cy="850006"/>
              <a:chOff x="6015755" y="3408187"/>
              <a:chExt cx="1130653" cy="850006"/>
            </a:xfrm>
          </p:grpSpPr>
          <p:sp>
            <p:nvSpPr>
              <p:cNvPr id="36" name="Google Shape;220;p17">
                <a:extLst>
                  <a:ext uri="{FF2B5EF4-FFF2-40B4-BE49-F238E27FC236}">
                    <a16:creationId xmlns:a16="http://schemas.microsoft.com/office/drawing/2014/main" id="{27D5D925-A3B3-4492-AEF0-348A2B87C1D1}"/>
                  </a:ext>
                </a:extLst>
              </p:cNvPr>
              <p:cNvSpPr/>
              <p:nvPr/>
            </p:nvSpPr>
            <p:spPr>
              <a:xfrm>
                <a:off x="6015755" y="3408187"/>
                <a:ext cx="1130653" cy="850006"/>
              </a:xfrm>
              <a:custGeom>
                <a:avLst/>
                <a:gdLst/>
                <a:ahLst/>
                <a:cxnLst/>
                <a:rect l="l" t="t" r="r" b="b"/>
                <a:pathLst>
                  <a:path w="41637" h="31302" extrusionOk="0">
                    <a:moveTo>
                      <a:pt x="31805" y="7127"/>
                    </a:moveTo>
                    <a:cubicBezTo>
                      <a:pt x="31963" y="7127"/>
                      <a:pt x="32121" y="7127"/>
                      <a:pt x="32279" y="7128"/>
                    </a:cubicBezTo>
                    <a:cubicBezTo>
                      <a:pt x="33755" y="7140"/>
                      <a:pt x="35219" y="7223"/>
                      <a:pt x="36696" y="7342"/>
                    </a:cubicBezTo>
                    <a:cubicBezTo>
                      <a:pt x="37910" y="7438"/>
                      <a:pt x="40827" y="7188"/>
                      <a:pt x="40506" y="9105"/>
                    </a:cubicBezTo>
                    <a:cubicBezTo>
                      <a:pt x="40482" y="9236"/>
                      <a:pt x="40518" y="9343"/>
                      <a:pt x="40577" y="9426"/>
                    </a:cubicBezTo>
                    <a:cubicBezTo>
                      <a:pt x="40553" y="9462"/>
                      <a:pt x="40530" y="9497"/>
                      <a:pt x="40518" y="9545"/>
                    </a:cubicBezTo>
                    <a:cubicBezTo>
                      <a:pt x="38458" y="16022"/>
                      <a:pt x="40220" y="23404"/>
                      <a:pt x="40006" y="30107"/>
                    </a:cubicBezTo>
                    <a:cubicBezTo>
                      <a:pt x="37258" y="30342"/>
                      <a:pt x="34509" y="30429"/>
                      <a:pt x="31759" y="30429"/>
                    </a:cubicBezTo>
                    <a:cubicBezTo>
                      <a:pt x="24159" y="30429"/>
                      <a:pt x="16554" y="29769"/>
                      <a:pt x="8948" y="29769"/>
                    </a:cubicBezTo>
                    <a:cubicBezTo>
                      <a:pt x="8577" y="29769"/>
                      <a:pt x="8206" y="29770"/>
                      <a:pt x="7835" y="29774"/>
                    </a:cubicBezTo>
                    <a:cubicBezTo>
                      <a:pt x="7811" y="22773"/>
                      <a:pt x="8942" y="15272"/>
                      <a:pt x="6740" y="8497"/>
                    </a:cubicBezTo>
                    <a:cubicBezTo>
                      <a:pt x="12455" y="8343"/>
                      <a:pt x="18146" y="7759"/>
                      <a:pt x="23849" y="7390"/>
                    </a:cubicBezTo>
                    <a:cubicBezTo>
                      <a:pt x="26490" y="7221"/>
                      <a:pt x="29143" y="7127"/>
                      <a:pt x="31805" y="7127"/>
                    </a:cubicBezTo>
                    <a:close/>
                    <a:moveTo>
                      <a:pt x="8660" y="0"/>
                    </a:moveTo>
                    <a:cubicBezTo>
                      <a:pt x="6127" y="0"/>
                      <a:pt x="3603" y="210"/>
                      <a:pt x="1132" y="794"/>
                    </a:cubicBezTo>
                    <a:cubicBezTo>
                      <a:pt x="858" y="865"/>
                      <a:pt x="787" y="1104"/>
                      <a:pt x="846" y="1318"/>
                    </a:cubicBezTo>
                    <a:cubicBezTo>
                      <a:pt x="834" y="1389"/>
                      <a:pt x="822" y="1461"/>
                      <a:pt x="846" y="1556"/>
                    </a:cubicBezTo>
                    <a:cubicBezTo>
                      <a:pt x="953" y="1973"/>
                      <a:pt x="1096" y="2378"/>
                      <a:pt x="1263" y="2782"/>
                    </a:cubicBezTo>
                    <a:cubicBezTo>
                      <a:pt x="1251" y="5961"/>
                      <a:pt x="1060" y="9152"/>
                      <a:pt x="906" y="12319"/>
                    </a:cubicBezTo>
                    <a:cubicBezTo>
                      <a:pt x="810" y="14474"/>
                      <a:pt x="691" y="16629"/>
                      <a:pt x="548" y="18784"/>
                    </a:cubicBezTo>
                    <a:cubicBezTo>
                      <a:pt x="501" y="19618"/>
                      <a:pt x="429" y="20451"/>
                      <a:pt x="358" y="21285"/>
                    </a:cubicBezTo>
                    <a:cubicBezTo>
                      <a:pt x="325" y="21611"/>
                      <a:pt x="103" y="22377"/>
                      <a:pt x="257" y="22377"/>
                    </a:cubicBezTo>
                    <a:cubicBezTo>
                      <a:pt x="271" y="22377"/>
                      <a:pt x="289" y="22370"/>
                      <a:pt x="310" y="22356"/>
                    </a:cubicBezTo>
                    <a:lnTo>
                      <a:pt x="310" y="22356"/>
                    </a:lnTo>
                    <a:cubicBezTo>
                      <a:pt x="1" y="22571"/>
                      <a:pt x="108" y="22975"/>
                      <a:pt x="358" y="23118"/>
                    </a:cubicBezTo>
                    <a:cubicBezTo>
                      <a:pt x="334" y="23273"/>
                      <a:pt x="394" y="23428"/>
                      <a:pt x="548" y="23535"/>
                    </a:cubicBezTo>
                    <a:cubicBezTo>
                      <a:pt x="1930" y="24428"/>
                      <a:pt x="2918" y="25892"/>
                      <a:pt x="3918" y="27154"/>
                    </a:cubicBezTo>
                    <a:cubicBezTo>
                      <a:pt x="4858" y="28321"/>
                      <a:pt x="5811" y="29476"/>
                      <a:pt x="6883" y="30524"/>
                    </a:cubicBezTo>
                    <a:cubicBezTo>
                      <a:pt x="6974" y="30615"/>
                      <a:pt x="7076" y="30648"/>
                      <a:pt x="7174" y="30648"/>
                    </a:cubicBezTo>
                    <a:cubicBezTo>
                      <a:pt x="7217" y="30648"/>
                      <a:pt x="7259" y="30642"/>
                      <a:pt x="7299" y="30631"/>
                    </a:cubicBezTo>
                    <a:cubicBezTo>
                      <a:pt x="7335" y="30631"/>
                      <a:pt x="7371" y="30643"/>
                      <a:pt x="7406" y="30643"/>
                    </a:cubicBezTo>
                    <a:cubicBezTo>
                      <a:pt x="7931" y="30636"/>
                      <a:pt x="8456" y="30633"/>
                      <a:pt x="8981" y="30633"/>
                    </a:cubicBezTo>
                    <a:cubicBezTo>
                      <a:pt x="16587" y="30633"/>
                      <a:pt x="24192" y="31302"/>
                      <a:pt x="31793" y="31302"/>
                    </a:cubicBezTo>
                    <a:cubicBezTo>
                      <a:pt x="34674" y="31302"/>
                      <a:pt x="37555" y="31205"/>
                      <a:pt x="40434" y="30941"/>
                    </a:cubicBezTo>
                    <a:cubicBezTo>
                      <a:pt x="40684" y="30929"/>
                      <a:pt x="40851" y="30750"/>
                      <a:pt x="40863" y="30500"/>
                    </a:cubicBezTo>
                    <a:cubicBezTo>
                      <a:pt x="41161" y="23785"/>
                      <a:pt x="39291" y="16284"/>
                      <a:pt x="41351" y="9759"/>
                    </a:cubicBezTo>
                    <a:cubicBezTo>
                      <a:pt x="41399" y="9617"/>
                      <a:pt x="41375" y="9509"/>
                      <a:pt x="41315" y="9414"/>
                    </a:cubicBezTo>
                    <a:cubicBezTo>
                      <a:pt x="41327" y="9390"/>
                      <a:pt x="41339" y="9366"/>
                      <a:pt x="41351" y="9331"/>
                    </a:cubicBezTo>
                    <a:cubicBezTo>
                      <a:pt x="41446" y="8700"/>
                      <a:pt x="41530" y="8295"/>
                      <a:pt x="41423" y="7771"/>
                    </a:cubicBezTo>
                    <a:cubicBezTo>
                      <a:pt x="41577" y="7652"/>
                      <a:pt x="41637" y="7450"/>
                      <a:pt x="41482" y="7247"/>
                    </a:cubicBezTo>
                    <a:cubicBezTo>
                      <a:pt x="40006" y="5390"/>
                      <a:pt x="39125" y="2044"/>
                      <a:pt x="36612" y="1294"/>
                    </a:cubicBezTo>
                    <a:cubicBezTo>
                      <a:pt x="35588" y="987"/>
                      <a:pt x="34544" y="880"/>
                      <a:pt x="33492" y="880"/>
                    </a:cubicBezTo>
                    <a:cubicBezTo>
                      <a:pt x="31155" y="880"/>
                      <a:pt x="28775" y="1408"/>
                      <a:pt x="26468" y="1449"/>
                    </a:cubicBezTo>
                    <a:cubicBezTo>
                      <a:pt x="26316" y="1451"/>
                      <a:pt x="26163" y="1453"/>
                      <a:pt x="26010" y="1453"/>
                    </a:cubicBezTo>
                    <a:cubicBezTo>
                      <a:pt x="22010" y="1453"/>
                      <a:pt x="17887" y="579"/>
                      <a:pt x="13907" y="246"/>
                    </a:cubicBezTo>
                    <a:cubicBezTo>
                      <a:pt x="12165" y="100"/>
                      <a:pt x="10410" y="0"/>
                      <a:pt x="86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37" name="Google Shape;221;p17">
                <a:extLst>
                  <a:ext uri="{FF2B5EF4-FFF2-40B4-BE49-F238E27FC236}">
                    <a16:creationId xmlns:a16="http://schemas.microsoft.com/office/drawing/2014/main" id="{F7E57161-9B24-46E9-806C-2CAFB322D0C4}"/>
                  </a:ext>
                </a:extLst>
              </p:cNvPr>
              <p:cNvSpPr/>
              <p:nvPr/>
            </p:nvSpPr>
            <p:spPr>
              <a:xfrm>
                <a:off x="6043236" y="3528021"/>
                <a:ext cx="191769" cy="677381"/>
              </a:xfrm>
              <a:custGeom>
                <a:avLst/>
                <a:gdLst/>
                <a:ahLst/>
                <a:cxnLst/>
                <a:rect l="l" t="t" r="r" b="b"/>
                <a:pathLst>
                  <a:path w="7062" h="24945" extrusionOk="0">
                    <a:moveTo>
                      <a:pt x="1108" y="1"/>
                    </a:moveTo>
                    <a:cubicBezTo>
                      <a:pt x="1048" y="3251"/>
                      <a:pt x="846" y="6501"/>
                      <a:pt x="679" y="9740"/>
                    </a:cubicBezTo>
                    <a:cubicBezTo>
                      <a:pt x="560" y="11931"/>
                      <a:pt x="453" y="14133"/>
                      <a:pt x="263" y="16324"/>
                    </a:cubicBezTo>
                    <a:cubicBezTo>
                      <a:pt x="215" y="16788"/>
                      <a:pt x="286" y="17824"/>
                      <a:pt x="1" y="18396"/>
                    </a:cubicBezTo>
                    <a:cubicBezTo>
                      <a:pt x="2430" y="19979"/>
                      <a:pt x="3989" y="22789"/>
                      <a:pt x="5954" y="24944"/>
                    </a:cubicBezTo>
                    <a:cubicBezTo>
                      <a:pt x="5978" y="18062"/>
                      <a:pt x="7061" y="10692"/>
                      <a:pt x="4823" y="4072"/>
                    </a:cubicBezTo>
                    <a:cubicBezTo>
                      <a:pt x="4751" y="4061"/>
                      <a:pt x="4680" y="4037"/>
                      <a:pt x="4620" y="3989"/>
                    </a:cubicBezTo>
                    <a:cubicBezTo>
                      <a:pt x="3358" y="2906"/>
                      <a:pt x="2061" y="1525"/>
                      <a:pt x="1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38" name="Google Shape;222;p17">
                <a:extLst>
                  <a:ext uri="{FF2B5EF4-FFF2-40B4-BE49-F238E27FC236}">
                    <a16:creationId xmlns:a16="http://schemas.microsoft.com/office/drawing/2014/main" id="{9C8F1F43-3697-4721-BDCC-80FB8C6C0BB5}"/>
                  </a:ext>
                </a:extLst>
              </p:cNvPr>
              <p:cNvSpPr/>
              <p:nvPr/>
            </p:nvSpPr>
            <p:spPr>
              <a:xfrm>
                <a:off x="6072671" y="3430915"/>
                <a:ext cx="1033981" cy="185061"/>
              </a:xfrm>
              <a:custGeom>
                <a:avLst/>
                <a:gdLst/>
                <a:ahLst/>
                <a:cxnLst/>
                <a:rect l="l" t="t" r="r" b="b"/>
                <a:pathLst>
                  <a:path w="38077" h="6815" extrusionOk="0">
                    <a:moveTo>
                      <a:pt x="6894" y="1"/>
                    </a:moveTo>
                    <a:cubicBezTo>
                      <a:pt x="4576" y="1"/>
                      <a:pt x="2272" y="177"/>
                      <a:pt x="0" y="648"/>
                    </a:cubicBezTo>
                    <a:cubicBezTo>
                      <a:pt x="24" y="695"/>
                      <a:pt x="36" y="743"/>
                      <a:pt x="36" y="790"/>
                    </a:cubicBezTo>
                    <a:cubicBezTo>
                      <a:pt x="36" y="1112"/>
                      <a:pt x="36" y="1433"/>
                      <a:pt x="36" y="1755"/>
                    </a:cubicBezTo>
                    <a:cubicBezTo>
                      <a:pt x="893" y="3696"/>
                      <a:pt x="2477" y="5482"/>
                      <a:pt x="4013" y="6815"/>
                    </a:cubicBezTo>
                    <a:cubicBezTo>
                      <a:pt x="4025" y="6815"/>
                      <a:pt x="4036" y="6803"/>
                      <a:pt x="4048" y="6803"/>
                    </a:cubicBezTo>
                    <a:cubicBezTo>
                      <a:pt x="12188" y="6631"/>
                      <a:pt x="20434" y="5382"/>
                      <a:pt x="28619" y="5382"/>
                    </a:cubicBezTo>
                    <a:cubicBezTo>
                      <a:pt x="31784" y="5382"/>
                      <a:pt x="34939" y="5569"/>
                      <a:pt x="38076" y="6077"/>
                    </a:cubicBezTo>
                    <a:cubicBezTo>
                      <a:pt x="36370" y="3576"/>
                      <a:pt x="35548" y="933"/>
                      <a:pt x="31863" y="933"/>
                    </a:cubicBezTo>
                    <a:cubicBezTo>
                      <a:pt x="31847" y="933"/>
                      <a:pt x="31830" y="933"/>
                      <a:pt x="31814" y="933"/>
                    </a:cubicBezTo>
                    <a:cubicBezTo>
                      <a:pt x="29250" y="943"/>
                      <a:pt x="26728" y="1430"/>
                      <a:pt x="24172" y="1430"/>
                    </a:cubicBezTo>
                    <a:cubicBezTo>
                      <a:pt x="23653" y="1430"/>
                      <a:pt x="23133" y="1410"/>
                      <a:pt x="22610" y="1362"/>
                    </a:cubicBezTo>
                    <a:cubicBezTo>
                      <a:pt x="17464" y="908"/>
                      <a:pt x="12146" y="1"/>
                      <a:pt x="6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 dirty="0">
                  <a:latin typeface="Georgia" panose="02040502050405020303" pitchFamily="18" charset="0"/>
                </a:endParaRPr>
              </a:p>
            </p:txBody>
          </p:sp>
        </p:grpSp>
      </p:grpSp>
      <p:sp>
        <p:nvSpPr>
          <p:cNvPr id="49" name="Google Shape;213;p17">
            <a:extLst>
              <a:ext uri="{FF2B5EF4-FFF2-40B4-BE49-F238E27FC236}">
                <a16:creationId xmlns:a16="http://schemas.microsoft.com/office/drawing/2014/main" id="{11EF1E66-1422-4D8F-B30E-374FE267F996}"/>
              </a:ext>
            </a:extLst>
          </p:cNvPr>
          <p:cNvSpPr txBox="1"/>
          <p:nvPr/>
        </p:nvSpPr>
        <p:spPr>
          <a:xfrm>
            <a:off x="7153539" y="5009508"/>
            <a:ext cx="1655050" cy="124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lvl="0" algn="ctr"/>
            <a:endParaRPr lang="en-US" sz="1200" b="1" dirty="0">
              <a:latin typeface="Georgia" panose="02040502050405020303" pitchFamily="18" charset="0"/>
            </a:endParaRPr>
          </a:p>
        </p:txBody>
      </p:sp>
      <p:sp>
        <p:nvSpPr>
          <p:cNvPr id="51" name="Google Shape;213;p17">
            <a:extLst>
              <a:ext uri="{FF2B5EF4-FFF2-40B4-BE49-F238E27FC236}">
                <a16:creationId xmlns:a16="http://schemas.microsoft.com/office/drawing/2014/main" id="{5AB89779-220D-409F-84FA-3712F35B9BBF}"/>
              </a:ext>
            </a:extLst>
          </p:cNvPr>
          <p:cNvSpPr txBox="1"/>
          <p:nvPr/>
        </p:nvSpPr>
        <p:spPr>
          <a:xfrm>
            <a:off x="6891590" y="5603260"/>
            <a:ext cx="1731867" cy="90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lvl="0" algn="ctr"/>
            <a:r>
              <a:rPr lang="en-US" sz="1200" b="1" dirty="0">
                <a:latin typeface="Georgia" panose="02040502050405020303" pitchFamily="18" charset="0"/>
              </a:rPr>
              <a:t>ML</a:t>
            </a:r>
          </a:p>
          <a:p>
            <a:pPr lvl="0" algn="ctr"/>
            <a:endParaRPr lang="en-US" sz="1200" b="1" dirty="0">
              <a:latin typeface="Georgia" panose="02040502050405020303" pitchFamily="18" charset="0"/>
            </a:endParaRPr>
          </a:p>
          <a:p>
            <a:pPr lvl="0" algn="ctr"/>
            <a:r>
              <a:rPr lang="en-US" sz="1200" b="1" dirty="0">
                <a:latin typeface="Georgia" panose="02040502050405020303" pitchFamily="18" charset="0"/>
              </a:rPr>
              <a:t> Linear reg, Random Forest</a:t>
            </a:r>
          </a:p>
          <a:p>
            <a:pPr lvl="0" algn="ctr"/>
            <a:r>
              <a:rPr lang="en-US" sz="1200" b="1" dirty="0">
                <a:latin typeface="Georgia" panose="02040502050405020303" pitchFamily="18" charset="0"/>
              </a:rPr>
              <a:t>XGB</a:t>
            </a:r>
          </a:p>
          <a:p>
            <a:pPr lvl="0" algn="ctr"/>
            <a:endParaRPr lang="en-US" sz="1200" b="1" dirty="0">
              <a:latin typeface="Georgia" panose="02040502050405020303" pitchFamily="18" charset="0"/>
            </a:endParaRPr>
          </a:p>
        </p:txBody>
      </p:sp>
      <p:sp>
        <p:nvSpPr>
          <p:cNvPr id="42" name="Text Placeholder 1">
            <a:extLst>
              <a:ext uri="{FF2B5EF4-FFF2-40B4-BE49-F238E27FC236}">
                <a16:creationId xmlns:a16="http://schemas.microsoft.com/office/drawing/2014/main" id="{5B611B93-076E-468A-B8F7-DC26F96B4BBF}"/>
              </a:ext>
            </a:extLst>
          </p:cNvPr>
          <p:cNvSpPr txBox="1">
            <a:spLocks/>
          </p:cNvSpPr>
          <p:nvPr/>
        </p:nvSpPr>
        <p:spPr>
          <a:xfrm>
            <a:off x="128691" y="97226"/>
            <a:ext cx="8679898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s-E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  <a:cs typeface="Arial" pitchFamily="34" charset="0"/>
              </a:rPr>
              <a:t>Modelling</a:t>
            </a:r>
            <a:endParaRPr lang="es-ES" sz="4400" dirty="0">
              <a:solidFill>
                <a:schemeClr val="tx1">
                  <a:lumMod val="95000"/>
                  <a:lumOff val="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54EA49-1445-438E-90C4-3AA54BB90519}"/>
              </a:ext>
            </a:extLst>
          </p:cNvPr>
          <p:cNvSpPr/>
          <p:nvPr/>
        </p:nvSpPr>
        <p:spPr>
          <a:xfrm>
            <a:off x="212914" y="821473"/>
            <a:ext cx="8505334" cy="36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 dirty="0"/>
          </a:p>
        </p:txBody>
      </p:sp>
    </p:spTree>
    <p:extLst>
      <p:ext uri="{BB962C8B-B14F-4D97-AF65-F5344CB8AC3E}">
        <p14:creationId xmlns:p14="http://schemas.microsoft.com/office/powerpoint/2010/main" val="1193331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D37A0E-F3BB-468E-A538-56041D56BA66}"/>
              </a:ext>
            </a:extLst>
          </p:cNvPr>
          <p:cNvSpPr txBox="1"/>
          <p:nvPr/>
        </p:nvSpPr>
        <p:spPr>
          <a:xfrm>
            <a:off x="1036320" y="300715"/>
            <a:ext cx="737616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s-E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  <a:cs typeface="Arial" pitchFamily="34" charset="0"/>
              </a:rPr>
              <a:t>Linear Regression Model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E0292-D924-4C24-B5B9-713B01DE531E}"/>
              </a:ext>
            </a:extLst>
          </p:cNvPr>
          <p:cNvSpPr txBox="1"/>
          <p:nvPr/>
        </p:nvSpPr>
        <p:spPr>
          <a:xfrm>
            <a:off x="568960" y="1796333"/>
            <a:ext cx="850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 SPClose = </a:t>
            </a:r>
            <a:r>
              <a:rPr lang="es-ES" sz="1600" b="1" dirty="0"/>
              <a:t>𝛽0</a:t>
            </a:r>
            <a:r>
              <a:rPr lang="es-ES" sz="1600" dirty="0"/>
              <a:t> + </a:t>
            </a:r>
            <a:r>
              <a:rPr lang="es-ES" sz="1600" b="1" dirty="0"/>
              <a:t>𝛽1</a:t>
            </a:r>
            <a:r>
              <a:rPr lang="es-ES" sz="1600" dirty="0"/>
              <a:t>UNRATE+ </a:t>
            </a:r>
            <a:r>
              <a:rPr lang="es-ES" sz="1600" b="1" dirty="0"/>
              <a:t>𝛽2</a:t>
            </a:r>
            <a:r>
              <a:rPr lang="es-ES" sz="1600" dirty="0"/>
              <a:t> FEDFUNDS + </a:t>
            </a:r>
            <a:r>
              <a:rPr lang="es-ES" sz="1600" b="1" dirty="0"/>
              <a:t>𝛽3 </a:t>
            </a:r>
            <a:r>
              <a:rPr lang="es-ES" sz="1600" dirty="0"/>
              <a:t>MCOILWTICO+</a:t>
            </a:r>
            <a:r>
              <a:rPr lang="es-ES" sz="1600" b="1" dirty="0"/>
              <a:t> 𝛽54</a:t>
            </a:r>
            <a:r>
              <a:rPr lang="es-ES" sz="1600" dirty="0"/>
              <a:t>CURRCIR+ </a:t>
            </a:r>
            <a:r>
              <a:rPr lang="es-ES" sz="1600" b="1" dirty="0"/>
              <a:t>𝛽5</a:t>
            </a:r>
            <a:r>
              <a:rPr lang="es-ES" sz="1600" dirty="0"/>
              <a:t> PMSAVE+ </a:t>
            </a:r>
            <a:r>
              <a:rPr lang="es-ES" sz="1600" b="1" dirty="0"/>
              <a:t>𝜀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96E3DA-73C5-4209-A5CE-0CE7A2335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2442510"/>
            <a:ext cx="4845299" cy="34482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1E4EDA-2383-470F-BD0D-129B46EF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627" y="2522791"/>
            <a:ext cx="2819545" cy="248297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B9C81E-2CBE-41A5-882B-F937AEC12914}"/>
              </a:ext>
            </a:extLst>
          </p:cNvPr>
          <p:cNvSpPr/>
          <p:nvPr/>
        </p:nvSpPr>
        <p:spPr>
          <a:xfrm>
            <a:off x="168838" y="1016777"/>
            <a:ext cx="8505334" cy="36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1C7FB8-572A-4CDA-A86F-10E04D8DA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616" y="5298429"/>
            <a:ext cx="3270884" cy="45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53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D37A0E-F3BB-468E-A538-56041D56BA66}"/>
              </a:ext>
            </a:extLst>
          </p:cNvPr>
          <p:cNvSpPr txBox="1"/>
          <p:nvPr/>
        </p:nvSpPr>
        <p:spPr>
          <a:xfrm>
            <a:off x="1036320" y="300715"/>
            <a:ext cx="737616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s-E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  <a:cs typeface="Arial" pitchFamily="34" charset="0"/>
              </a:rPr>
              <a:t>Linear Regression Model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E0292-D924-4C24-B5B9-713B01DE531E}"/>
              </a:ext>
            </a:extLst>
          </p:cNvPr>
          <p:cNvSpPr txBox="1"/>
          <p:nvPr/>
        </p:nvSpPr>
        <p:spPr>
          <a:xfrm>
            <a:off x="472440" y="1802230"/>
            <a:ext cx="8503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 SPClose = </a:t>
            </a:r>
            <a:r>
              <a:rPr lang="es-ES" sz="1600" b="1" dirty="0"/>
              <a:t>𝛽0</a:t>
            </a:r>
            <a:r>
              <a:rPr lang="es-ES" sz="1600" dirty="0"/>
              <a:t> + </a:t>
            </a:r>
            <a:r>
              <a:rPr lang="es-ES" sz="1600" b="1" dirty="0"/>
              <a:t>𝛽1</a:t>
            </a:r>
            <a:r>
              <a:rPr lang="es-ES" sz="1600" dirty="0"/>
              <a:t>UNRATE+ </a:t>
            </a:r>
            <a:r>
              <a:rPr lang="es-ES" sz="1600" b="1" dirty="0"/>
              <a:t>𝛽2</a:t>
            </a:r>
            <a:r>
              <a:rPr lang="es-ES" sz="1600" dirty="0"/>
              <a:t> FEDFUNDS + </a:t>
            </a:r>
            <a:r>
              <a:rPr lang="es-ES" sz="1600" b="1" dirty="0"/>
              <a:t>𝛽3 </a:t>
            </a:r>
            <a:r>
              <a:rPr lang="es-ES" sz="1600" dirty="0"/>
              <a:t>MCOILWTICO+</a:t>
            </a:r>
            <a:r>
              <a:rPr lang="es-ES" sz="1600" b="1" dirty="0"/>
              <a:t> 𝛽54</a:t>
            </a:r>
            <a:r>
              <a:rPr lang="es-ES" sz="1600" dirty="0"/>
              <a:t>CURRCIR+ </a:t>
            </a:r>
            <a:r>
              <a:rPr lang="es-ES" sz="1600" b="1" dirty="0"/>
              <a:t>𝛽5</a:t>
            </a:r>
            <a:r>
              <a:rPr lang="es-ES" sz="1600" dirty="0"/>
              <a:t> PMSAVE+……. +</a:t>
            </a:r>
            <a:r>
              <a:rPr lang="es-ES" sz="2400" b="1" dirty="0"/>
              <a:t>𝜀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1E4EDA-2383-470F-BD0D-129B46EF7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627" y="2522791"/>
            <a:ext cx="2819545" cy="248297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B9C81E-2CBE-41A5-882B-F937AEC12914}"/>
              </a:ext>
            </a:extLst>
          </p:cNvPr>
          <p:cNvSpPr/>
          <p:nvPr/>
        </p:nvSpPr>
        <p:spPr>
          <a:xfrm>
            <a:off x="168838" y="1016777"/>
            <a:ext cx="8505334" cy="36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D83A9F-068C-4C1C-B073-3214594C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28" y="2522791"/>
            <a:ext cx="4667490" cy="4026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2BC8D9-4DBB-4368-A12A-D727B9F53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532" y="5542269"/>
            <a:ext cx="3010055" cy="4064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9FD3C5-A390-094D-BB4E-C4CBB9B7BE9F}"/>
              </a:ext>
            </a:extLst>
          </p:cNvPr>
          <p:cNvSpPr txBox="1"/>
          <p:nvPr/>
        </p:nvSpPr>
        <p:spPr>
          <a:xfrm>
            <a:off x="2926079" y="1259833"/>
            <a:ext cx="2928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all the economic indicators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8966B-060A-4EAD-575E-3138178E2568}"/>
              </a:ext>
            </a:extLst>
          </p:cNvPr>
          <p:cNvSpPr txBox="1"/>
          <p:nvPr/>
        </p:nvSpPr>
        <p:spPr>
          <a:xfrm rot="20411963">
            <a:off x="7412350" y="3564225"/>
            <a:ext cx="179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small data set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727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643E96-F016-436C-8FF5-3C2C338A0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400"/>
            <a:ext cx="9144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BFFDD2-7B14-4537-BA23-A509CBEF50DB}"/>
              </a:ext>
            </a:extLst>
          </p:cNvPr>
          <p:cNvSpPr txBox="1"/>
          <p:nvPr/>
        </p:nvSpPr>
        <p:spPr>
          <a:xfrm>
            <a:off x="2286000" y="389374"/>
            <a:ext cx="45720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  <a:cs typeface="Arial" pitchFamily="34" charset="0"/>
              </a:rPr>
              <a:t>A</a:t>
            </a:r>
            <a:r>
              <a:rPr lang="es-ES" sz="4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  <a:cs typeface="Arial" pitchFamily="34" charset="0"/>
              </a:rPr>
              <a:t>lmost</a:t>
            </a:r>
            <a:r>
              <a:rPr lang="es-E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  <a:cs typeface="Arial" pitchFamily="34" charset="0"/>
              </a:rPr>
              <a:t> </a:t>
            </a:r>
            <a:r>
              <a:rPr lang="es-ES" sz="4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  <a:cs typeface="Arial" pitchFamily="34" charset="0"/>
              </a:rPr>
              <a:t>There</a:t>
            </a:r>
            <a:r>
              <a:rPr lang="es-E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  <a:cs typeface="Arial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40688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8534" y="175125"/>
            <a:ext cx="5099720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</a:rPr>
              <a:t>Literature Research 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1374" y="3255943"/>
            <a:ext cx="2743200" cy="278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9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728422" y="1147479"/>
            <a:ext cx="5220878" cy="1260041"/>
            <a:chOff x="1266248" y="1541653"/>
            <a:chExt cx="4143952" cy="2304246"/>
          </a:xfrm>
        </p:grpSpPr>
        <p:sp>
          <p:nvSpPr>
            <p:cNvPr id="15" name="Rectangle 14"/>
            <p:cNvSpPr/>
            <p:nvPr/>
          </p:nvSpPr>
          <p:spPr>
            <a:xfrm>
              <a:off x="1752600" y="2450517"/>
              <a:ext cx="3657600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66248" y="1541653"/>
              <a:ext cx="4143952" cy="2304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/>
                <a:t>Godfrey (1964)</a:t>
              </a:r>
            </a:p>
            <a:p>
              <a:pPr algn="just"/>
              <a:r>
                <a:rPr lang="en-US" sz="1600" dirty="0"/>
                <a:t>Stock price prediction is considered impossible according to the random walk hypothesis, which states the stock market prices moves just like a random walk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82033" y="1163173"/>
            <a:ext cx="514350" cy="514350"/>
            <a:chOff x="838200" y="2222046"/>
            <a:chExt cx="685800" cy="685800"/>
          </a:xfrm>
        </p:grpSpPr>
        <p:sp>
          <p:nvSpPr>
            <p:cNvPr id="14" name="Oval 13"/>
            <p:cNvSpPr/>
            <p:nvPr/>
          </p:nvSpPr>
          <p:spPr>
            <a:xfrm>
              <a:off x="838200" y="2222046"/>
              <a:ext cx="685800" cy="6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Freeform 360"/>
            <p:cNvSpPr>
              <a:spLocks noEditPoints="1"/>
            </p:cNvSpPr>
            <p:nvPr/>
          </p:nvSpPr>
          <p:spPr bwMode="auto">
            <a:xfrm>
              <a:off x="1025073" y="2379731"/>
              <a:ext cx="312054" cy="370432"/>
            </a:xfrm>
            <a:custGeom>
              <a:avLst/>
              <a:gdLst>
                <a:gd name="T0" fmla="*/ 611 w 635"/>
                <a:gd name="T1" fmla="*/ 0 h 754"/>
                <a:gd name="T2" fmla="*/ 107 w 635"/>
                <a:gd name="T3" fmla="*/ 0 h 754"/>
                <a:gd name="T4" fmla="*/ 0 w 635"/>
                <a:gd name="T5" fmla="*/ 107 h 754"/>
                <a:gd name="T6" fmla="*/ 0 w 635"/>
                <a:gd name="T7" fmla="*/ 647 h 754"/>
                <a:gd name="T8" fmla="*/ 107 w 635"/>
                <a:gd name="T9" fmla="*/ 754 h 754"/>
                <a:gd name="T10" fmla="*/ 611 w 635"/>
                <a:gd name="T11" fmla="*/ 754 h 754"/>
                <a:gd name="T12" fmla="*/ 635 w 635"/>
                <a:gd name="T13" fmla="*/ 730 h 754"/>
                <a:gd name="T14" fmla="*/ 635 w 635"/>
                <a:gd name="T15" fmla="*/ 24 h 754"/>
                <a:gd name="T16" fmla="*/ 611 w 635"/>
                <a:gd name="T17" fmla="*/ 0 h 754"/>
                <a:gd name="T18" fmla="*/ 180 w 635"/>
                <a:gd name="T19" fmla="*/ 48 h 754"/>
                <a:gd name="T20" fmla="*/ 229 w 635"/>
                <a:gd name="T21" fmla="*/ 48 h 754"/>
                <a:gd name="T22" fmla="*/ 229 w 635"/>
                <a:gd name="T23" fmla="*/ 170 h 754"/>
                <a:gd name="T24" fmla="*/ 222 w 635"/>
                <a:gd name="T25" fmla="*/ 162 h 754"/>
                <a:gd name="T26" fmla="*/ 205 w 635"/>
                <a:gd name="T27" fmla="*/ 155 h 754"/>
                <a:gd name="T28" fmla="*/ 188 w 635"/>
                <a:gd name="T29" fmla="*/ 162 h 754"/>
                <a:gd name="T30" fmla="*/ 180 w 635"/>
                <a:gd name="T31" fmla="*/ 170 h 754"/>
                <a:gd name="T32" fmla="*/ 180 w 635"/>
                <a:gd name="T33" fmla="*/ 48 h 754"/>
                <a:gd name="T34" fmla="*/ 587 w 635"/>
                <a:gd name="T35" fmla="*/ 623 h 754"/>
                <a:gd name="T36" fmla="*/ 107 w 635"/>
                <a:gd name="T37" fmla="*/ 623 h 754"/>
                <a:gd name="T38" fmla="*/ 83 w 635"/>
                <a:gd name="T39" fmla="*/ 647 h 754"/>
                <a:gd name="T40" fmla="*/ 107 w 635"/>
                <a:gd name="T41" fmla="*/ 671 h 754"/>
                <a:gd name="T42" fmla="*/ 587 w 635"/>
                <a:gd name="T43" fmla="*/ 671 h 754"/>
                <a:gd name="T44" fmla="*/ 587 w 635"/>
                <a:gd name="T45" fmla="*/ 706 h 754"/>
                <a:gd name="T46" fmla="*/ 107 w 635"/>
                <a:gd name="T47" fmla="*/ 706 h 754"/>
                <a:gd name="T48" fmla="*/ 48 w 635"/>
                <a:gd name="T49" fmla="*/ 647 h 754"/>
                <a:gd name="T50" fmla="*/ 107 w 635"/>
                <a:gd name="T51" fmla="*/ 588 h 754"/>
                <a:gd name="T52" fmla="*/ 587 w 635"/>
                <a:gd name="T53" fmla="*/ 588 h 754"/>
                <a:gd name="T54" fmla="*/ 587 w 635"/>
                <a:gd name="T55" fmla="*/ 623 h 754"/>
                <a:gd name="T56" fmla="*/ 587 w 635"/>
                <a:gd name="T57" fmla="*/ 540 h 754"/>
                <a:gd name="T58" fmla="*/ 107 w 635"/>
                <a:gd name="T59" fmla="*/ 540 h 754"/>
                <a:gd name="T60" fmla="*/ 48 w 635"/>
                <a:gd name="T61" fmla="*/ 558 h 754"/>
                <a:gd name="T62" fmla="*/ 48 w 635"/>
                <a:gd name="T63" fmla="*/ 107 h 754"/>
                <a:gd name="T64" fmla="*/ 107 w 635"/>
                <a:gd name="T65" fmla="*/ 48 h 754"/>
                <a:gd name="T66" fmla="*/ 132 w 635"/>
                <a:gd name="T67" fmla="*/ 48 h 754"/>
                <a:gd name="T68" fmla="*/ 132 w 635"/>
                <a:gd name="T69" fmla="*/ 228 h 754"/>
                <a:gd name="T70" fmla="*/ 156 w 635"/>
                <a:gd name="T71" fmla="*/ 252 h 754"/>
                <a:gd name="T72" fmla="*/ 173 w 635"/>
                <a:gd name="T73" fmla="*/ 245 h 754"/>
                <a:gd name="T74" fmla="*/ 205 w 635"/>
                <a:gd name="T75" fmla="*/ 213 h 754"/>
                <a:gd name="T76" fmla="*/ 236 w 635"/>
                <a:gd name="T77" fmla="*/ 245 h 754"/>
                <a:gd name="T78" fmla="*/ 253 w 635"/>
                <a:gd name="T79" fmla="*/ 252 h 754"/>
                <a:gd name="T80" fmla="*/ 253 w 635"/>
                <a:gd name="T81" fmla="*/ 252 h 754"/>
                <a:gd name="T82" fmla="*/ 277 w 635"/>
                <a:gd name="T83" fmla="*/ 228 h 754"/>
                <a:gd name="T84" fmla="*/ 277 w 635"/>
                <a:gd name="T85" fmla="*/ 48 h 754"/>
                <a:gd name="T86" fmla="*/ 587 w 635"/>
                <a:gd name="T87" fmla="*/ 48 h 754"/>
                <a:gd name="T88" fmla="*/ 587 w 635"/>
                <a:gd name="T89" fmla="*/ 54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35" h="754">
                  <a:moveTo>
                    <a:pt x="611" y="0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48" y="0"/>
                    <a:pt x="0" y="48"/>
                    <a:pt x="0" y="107"/>
                  </a:cubicBezTo>
                  <a:cubicBezTo>
                    <a:pt x="0" y="647"/>
                    <a:pt x="0" y="647"/>
                    <a:pt x="0" y="647"/>
                  </a:cubicBezTo>
                  <a:cubicBezTo>
                    <a:pt x="0" y="706"/>
                    <a:pt x="48" y="754"/>
                    <a:pt x="107" y="754"/>
                  </a:cubicBezTo>
                  <a:cubicBezTo>
                    <a:pt x="611" y="754"/>
                    <a:pt x="611" y="754"/>
                    <a:pt x="611" y="754"/>
                  </a:cubicBezTo>
                  <a:cubicBezTo>
                    <a:pt x="624" y="754"/>
                    <a:pt x="635" y="743"/>
                    <a:pt x="635" y="730"/>
                  </a:cubicBezTo>
                  <a:cubicBezTo>
                    <a:pt x="635" y="24"/>
                    <a:pt x="635" y="24"/>
                    <a:pt x="635" y="24"/>
                  </a:cubicBezTo>
                  <a:cubicBezTo>
                    <a:pt x="635" y="11"/>
                    <a:pt x="624" y="0"/>
                    <a:pt x="611" y="0"/>
                  </a:cubicBezTo>
                  <a:close/>
                  <a:moveTo>
                    <a:pt x="180" y="48"/>
                  </a:moveTo>
                  <a:cubicBezTo>
                    <a:pt x="229" y="48"/>
                    <a:pt x="229" y="48"/>
                    <a:pt x="229" y="48"/>
                  </a:cubicBezTo>
                  <a:cubicBezTo>
                    <a:pt x="229" y="170"/>
                    <a:pt x="229" y="170"/>
                    <a:pt x="229" y="170"/>
                  </a:cubicBezTo>
                  <a:cubicBezTo>
                    <a:pt x="222" y="162"/>
                    <a:pt x="222" y="162"/>
                    <a:pt x="222" y="162"/>
                  </a:cubicBezTo>
                  <a:cubicBezTo>
                    <a:pt x="217" y="158"/>
                    <a:pt x="211" y="155"/>
                    <a:pt x="205" y="155"/>
                  </a:cubicBezTo>
                  <a:cubicBezTo>
                    <a:pt x="198" y="155"/>
                    <a:pt x="192" y="158"/>
                    <a:pt x="188" y="162"/>
                  </a:cubicBezTo>
                  <a:cubicBezTo>
                    <a:pt x="180" y="170"/>
                    <a:pt x="180" y="170"/>
                    <a:pt x="180" y="170"/>
                  </a:cubicBezTo>
                  <a:lnTo>
                    <a:pt x="180" y="48"/>
                  </a:lnTo>
                  <a:close/>
                  <a:moveTo>
                    <a:pt x="587" y="623"/>
                  </a:moveTo>
                  <a:cubicBezTo>
                    <a:pt x="107" y="623"/>
                    <a:pt x="107" y="623"/>
                    <a:pt x="107" y="623"/>
                  </a:cubicBezTo>
                  <a:cubicBezTo>
                    <a:pt x="94" y="623"/>
                    <a:pt x="83" y="634"/>
                    <a:pt x="83" y="647"/>
                  </a:cubicBezTo>
                  <a:cubicBezTo>
                    <a:pt x="83" y="660"/>
                    <a:pt x="94" y="671"/>
                    <a:pt x="107" y="671"/>
                  </a:cubicBezTo>
                  <a:cubicBezTo>
                    <a:pt x="587" y="671"/>
                    <a:pt x="587" y="671"/>
                    <a:pt x="587" y="671"/>
                  </a:cubicBezTo>
                  <a:cubicBezTo>
                    <a:pt x="587" y="706"/>
                    <a:pt x="587" y="706"/>
                    <a:pt x="587" y="706"/>
                  </a:cubicBezTo>
                  <a:cubicBezTo>
                    <a:pt x="107" y="706"/>
                    <a:pt x="107" y="706"/>
                    <a:pt x="107" y="706"/>
                  </a:cubicBezTo>
                  <a:cubicBezTo>
                    <a:pt x="75" y="706"/>
                    <a:pt x="48" y="679"/>
                    <a:pt x="48" y="647"/>
                  </a:cubicBezTo>
                  <a:cubicBezTo>
                    <a:pt x="48" y="615"/>
                    <a:pt x="75" y="588"/>
                    <a:pt x="107" y="588"/>
                  </a:cubicBezTo>
                  <a:cubicBezTo>
                    <a:pt x="587" y="588"/>
                    <a:pt x="587" y="588"/>
                    <a:pt x="587" y="588"/>
                  </a:cubicBezTo>
                  <a:lnTo>
                    <a:pt x="587" y="623"/>
                  </a:lnTo>
                  <a:close/>
                  <a:moveTo>
                    <a:pt x="587" y="540"/>
                  </a:moveTo>
                  <a:cubicBezTo>
                    <a:pt x="107" y="540"/>
                    <a:pt x="107" y="540"/>
                    <a:pt x="107" y="540"/>
                  </a:cubicBezTo>
                  <a:cubicBezTo>
                    <a:pt x="85" y="540"/>
                    <a:pt x="65" y="547"/>
                    <a:pt x="48" y="558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48" y="74"/>
                    <a:pt x="75" y="48"/>
                    <a:pt x="107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2" y="228"/>
                    <a:pt x="132" y="228"/>
                    <a:pt x="132" y="228"/>
                  </a:cubicBezTo>
                  <a:cubicBezTo>
                    <a:pt x="132" y="241"/>
                    <a:pt x="143" y="252"/>
                    <a:pt x="156" y="252"/>
                  </a:cubicBezTo>
                  <a:cubicBezTo>
                    <a:pt x="162" y="252"/>
                    <a:pt x="168" y="249"/>
                    <a:pt x="173" y="245"/>
                  </a:cubicBezTo>
                  <a:cubicBezTo>
                    <a:pt x="205" y="213"/>
                    <a:pt x="205" y="213"/>
                    <a:pt x="205" y="213"/>
                  </a:cubicBezTo>
                  <a:cubicBezTo>
                    <a:pt x="236" y="245"/>
                    <a:pt x="236" y="245"/>
                    <a:pt x="236" y="245"/>
                  </a:cubicBezTo>
                  <a:cubicBezTo>
                    <a:pt x="241" y="249"/>
                    <a:pt x="247" y="252"/>
                    <a:pt x="253" y="252"/>
                  </a:cubicBezTo>
                  <a:cubicBezTo>
                    <a:pt x="253" y="252"/>
                    <a:pt x="253" y="252"/>
                    <a:pt x="253" y="252"/>
                  </a:cubicBezTo>
                  <a:cubicBezTo>
                    <a:pt x="266" y="252"/>
                    <a:pt x="277" y="241"/>
                    <a:pt x="277" y="228"/>
                  </a:cubicBezTo>
                  <a:cubicBezTo>
                    <a:pt x="277" y="48"/>
                    <a:pt x="277" y="48"/>
                    <a:pt x="277" y="48"/>
                  </a:cubicBezTo>
                  <a:cubicBezTo>
                    <a:pt x="587" y="48"/>
                    <a:pt x="587" y="48"/>
                    <a:pt x="587" y="48"/>
                  </a:cubicBezTo>
                  <a:lnTo>
                    <a:pt x="587" y="5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F60EE15-3152-41E9-9F32-FC0BD08874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2" r="30152"/>
          <a:stretch>
            <a:fillRect/>
          </a:stretch>
        </p:blipFill>
        <p:spPr>
          <a:xfrm>
            <a:off x="6085205" y="1"/>
            <a:ext cx="3058796" cy="6858000"/>
          </a:xfr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63899DD-8782-423A-9D37-90D6865D3474}"/>
              </a:ext>
            </a:extLst>
          </p:cNvPr>
          <p:cNvGrpSpPr/>
          <p:nvPr/>
        </p:nvGrpSpPr>
        <p:grpSpPr>
          <a:xfrm>
            <a:off x="704712" y="2415934"/>
            <a:ext cx="5209904" cy="1909329"/>
            <a:chOff x="1732345" y="2103955"/>
            <a:chExt cx="3677855" cy="750723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25506F-9C92-4EAD-B2B8-03E41AB7C8CA}"/>
                </a:ext>
              </a:extLst>
            </p:cNvPr>
            <p:cNvSpPr/>
            <p:nvPr/>
          </p:nvSpPr>
          <p:spPr>
            <a:xfrm>
              <a:off x="1752600" y="3726574"/>
              <a:ext cx="3657600" cy="3407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12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93892E1-A3B7-4DEC-B319-21431E2DFBDA}"/>
                </a:ext>
              </a:extLst>
            </p:cNvPr>
            <p:cNvSpPr/>
            <p:nvPr/>
          </p:nvSpPr>
          <p:spPr>
            <a:xfrm>
              <a:off x="1732345" y="2103955"/>
              <a:ext cx="3657600" cy="75072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dirty="0"/>
                <a:t>Pilinkus (2010)</a:t>
              </a:r>
            </a:p>
            <a:p>
              <a:pPr algn="just"/>
              <a:r>
                <a:rPr lang="en-US" sz="1600" dirty="0"/>
                <a:t>The relation between macroeconomic indicators and stock prices is confirmed in the most academic works, although there is a lack of comprehensive assessment of causality and dependence of macroeconomic indicators and stock market regarding the time and changing macroeconomic processes </a:t>
              </a:r>
              <a:endParaRPr lang="es-ES" sz="1600" dirty="0"/>
            </a:p>
            <a:p>
              <a:pPr>
                <a:lnSpc>
                  <a:spcPct val="150000"/>
                </a:lnSpc>
              </a:pPr>
              <a:endParaRPr lang="en-US" sz="1400" b="1" dirty="0"/>
            </a:p>
            <a:p>
              <a:pPr>
                <a:lnSpc>
                  <a:spcPct val="150000"/>
                </a:lnSpc>
              </a:pPr>
              <a:endParaRPr lang="en-US" sz="1400" dirty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42D3CB-B4E4-4432-A98B-58360A795930}"/>
              </a:ext>
            </a:extLst>
          </p:cNvPr>
          <p:cNvGrpSpPr/>
          <p:nvPr/>
        </p:nvGrpSpPr>
        <p:grpSpPr>
          <a:xfrm>
            <a:off x="665948" y="4922252"/>
            <a:ext cx="5002306" cy="705258"/>
            <a:chOff x="1732345" y="2103955"/>
            <a:chExt cx="3677855" cy="207473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997F83-8CE9-4CEE-A1F5-CB985686743F}"/>
                </a:ext>
              </a:extLst>
            </p:cNvPr>
            <p:cNvSpPr/>
            <p:nvPr/>
          </p:nvSpPr>
          <p:spPr>
            <a:xfrm>
              <a:off x="1752600" y="3726574"/>
              <a:ext cx="3657600" cy="3407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12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626D33B-101C-4628-BD1A-3957CE524672}"/>
                </a:ext>
              </a:extLst>
            </p:cNvPr>
            <p:cNvSpPr/>
            <p:nvPr/>
          </p:nvSpPr>
          <p:spPr>
            <a:xfrm>
              <a:off x="1732345" y="2103955"/>
              <a:ext cx="3657600" cy="207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1400" b="1" dirty="0"/>
            </a:p>
            <a:p>
              <a:pPr>
                <a:lnSpc>
                  <a:spcPct val="150000"/>
                </a:lnSpc>
              </a:pPr>
              <a:endParaRPr lang="en-US" sz="1400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411C5FB-47CD-4FA5-89CC-EA9715BE14D4}"/>
              </a:ext>
            </a:extLst>
          </p:cNvPr>
          <p:cNvSpPr txBox="1"/>
          <p:nvPr/>
        </p:nvSpPr>
        <p:spPr>
          <a:xfrm>
            <a:off x="2638847" y="45704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089E87-43A6-481B-8553-64960380E705}"/>
              </a:ext>
            </a:extLst>
          </p:cNvPr>
          <p:cNvSpPr/>
          <p:nvPr/>
        </p:nvSpPr>
        <p:spPr>
          <a:xfrm>
            <a:off x="733404" y="5649828"/>
            <a:ext cx="50536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Wirajaya (2019)</a:t>
            </a:r>
          </a:p>
          <a:p>
            <a:r>
              <a:rPr lang="en-US" sz="1600" dirty="0"/>
              <a:t>Exchange rates can affect domestic investments </a:t>
            </a:r>
          </a:p>
          <a:p>
            <a:r>
              <a:rPr lang="en-US" sz="1600" dirty="0"/>
              <a:t>such as stocks. This situation will cause a decrease in demand for shares so that stock prices decline. </a:t>
            </a:r>
            <a:endParaRPr lang="en-US" sz="1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B0D60D-6DBB-4BD6-BFAA-1F4340886944}"/>
              </a:ext>
            </a:extLst>
          </p:cNvPr>
          <p:cNvSpPr txBox="1"/>
          <p:nvPr/>
        </p:nvSpPr>
        <p:spPr>
          <a:xfrm>
            <a:off x="3355826" y="3744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</a:t>
            </a:r>
            <a:endParaRPr lang="es-E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519F42-A626-4B5F-83FD-D10EC3AB8A55}"/>
              </a:ext>
            </a:extLst>
          </p:cNvPr>
          <p:cNvGrpSpPr/>
          <p:nvPr/>
        </p:nvGrpSpPr>
        <p:grpSpPr>
          <a:xfrm>
            <a:off x="190362" y="4171202"/>
            <a:ext cx="514350" cy="514350"/>
            <a:chOff x="838200" y="2222046"/>
            <a:chExt cx="685800" cy="6858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16E683F-29D8-4B41-B100-B5EBFD1454AE}"/>
                </a:ext>
              </a:extLst>
            </p:cNvPr>
            <p:cNvSpPr/>
            <p:nvPr/>
          </p:nvSpPr>
          <p:spPr>
            <a:xfrm>
              <a:off x="838200" y="2222046"/>
              <a:ext cx="685800" cy="6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Freeform 360">
              <a:extLst>
                <a:ext uri="{FF2B5EF4-FFF2-40B4-BE49-F238E27FC236}">
                  <a16:creationId xmlns:a16="http://schemas.microsoft.com/office/drawing/2014/main" id="{FF37539A-A7EF-41BB-9103-B3CB2EF534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073" y="2379731"/>
              <a:ext cx="312054" cy="370432"/>
            </a:xfrm>
            <a:custGeom>
              <a:avLst/>
              <a:gdLst>
                <a:gd name="T0" fmla="*/ 611 w 635"/>
                <a:gd name="T1" fmla="*/ 0 h 754"/>
                <a:gd name="T2" fmla="*/ 107 w 635"/>
                <a:gd name="T3" fmla="*/ 0 h 754"/>
                <a:gd name="T4" fmla="*/ 0 w 635"/>
                <a:gd name="T5" fmla="*/ 107 h 754"/>
                <a:gd name="T6" fmla="*/ 0 w 635"/>
                <a:gd name="T7" fmla="*/ 647 h 754"/>
                <a:gd name="T8" fmla="*/ 107 w 635"/>
                <a:gd name="T9" fmla="*/ 754 h 754"/>
                <a:gd name="T10" fmla="*/ 611 w 635"/>
                <a:gd name="T11" fmla="*/ 754 h 754"/>
                <a:gd name="T12" fmla="*/ 635 w 635"/>
                <a:gd name="T13" fmla="*/ 730 h 754"/>
                <a:gd name="T14" fmla="*/ 635 w 635"/>
                <a:gd name="T15" fmla="*/ 24 h 754"/>
                <a:gd name="T16" fmla="*/ 611 w 635"/>
                <a:gd name="T17" fmla="*/ 0 h 754"/>
                <a:gd name="T18" fmla="*/ 180 w 635"/>
                <a:gd name="T19" fmla="*/ 48 h 754"/>
                <a:gd name="T20" fmla="*/ 229 w 635"/>
                <a:gd name="T21" fmla="*/ 48 h 754"/>
                <a:gd name="T22" fmla="*/ 229 w 635"/>
                <a:gd name="T23" fmla="*/ 170 h 754"/>
                <a:gd name="T24" fmla="*/ 222 w 635"/>
                <a:gd name="T25" fmla="*/ 162 h 754"/>
                <a:gd name="T26" fmla="*/ 205 w 635"/>
                <a:gd name="T27" fmla="*/ 155 h 754"/>
                <a:gd name="T28" fmla="*/ 188 w 635"/>
                <a:gd name="T29" fmla="*/ 162 h 754"/>
                <a:gd name="T30" fmla="*/ 180 w 635"/>
                <a:gd name="T31" fmla="*/ 170 h 754"/>
                <a:gd name="T32" fmla="*/ 180 w 635"/>
                <a:gd name="T33" fmla="*/ 48 h 754"/>
                <a:gd name="T34" fmla="*/ 587 w 635"/>
                <a:gd name="T35" fmla="*/ 623 h 754"/>
                <a:gd name="T36" fmla="*/ 107 w 635"/>
                <a:gd name="T37" fmla="*/ 623 h 754"/>
                <a:gd name="T38" fmla="*/ 83 w 635"/>
                <a:gd name="T39" fmla="*/ 647 h 754"/>
                <a:gd name="T40" fmla="*/ 107 w 635"/>
                <a:gd name="T41" fmla="*/ 671 h 754"/>
                <a:gd name="T42" fmla="*/ 587 w 635"/>
                <a:gd name="T43" fmla="*/ 671 h 754"/>
                <a:gd name="T44" fmla="*/ 587 w 635"/>
                <a:gd name="T45" fmla="*/ 706 h 754"/>
                <a:gd name="T46" fmla="*/ 107 w 635"/>
                <a:gd name="T47" fmla="*/ 706 h 754"/>
                <a:gd name="T48" fmla="*/ 48 w 635"/>
                <a:gd name="T49" fmla="*/ 647 h 754"/>
                <a:gd name="T50" fmla="*/ 107 w 635"/>
                <a:gd name="T51" fmla="*/ 588 h 754"/>
                <a:gd name="T52" fmla="*/ 587 w 635"/>
                <a:gd name="T53" fmla="*/ 588 h 754"/>
                <a:gd name="T54" fmla="*/ 587 w 635"/>
                <a:gd name="T55" fmla="*/ 623 h 754"/>
                <a:gd name="T56" fmla="*/ 587 w 635"/>
                <a:gd name="T57" fmla="*/ 540 h 754"/>
                <a:gd name="T58" fmla="*/ 107 w 635"/>
                <a:gd name="T59" fmla="*/ 540 h 754"/>
                <a:gd name="T60" fmla="*/ 48 w 635"/>
                <a:gd name="T61" fmla="*/ 558 h 754"/>
                <a:gd name="T62" fmla="*/ 48 w 635"/>
                <a:gd name="T63" fmla="*/ 107 h 754"/>
                <a:gd name="T64" fmla="*/ 107 w 635"/>
                <a:gd name="T65" fmla="*/ 48 h 754"/>
                <a:gd name="T66" fmla="*/ 132 w 635"/>
                <a:gd name="T67" fmla="*/ 48 h 754"/>
                <a:gd name="T68" fmla="*/ 132 w 635"/>
                <a:gd name="T69" fmla="*/ 228 h 754"/>
                <a:gd name="T70" fmla="*/ 156 w 635"/>
                <a:gd name="T71" fmla="*/ 252 h 754"/>
                <a:gd name="T72" fmla="*/ 173 w 635"/>
                <a:gd name="T73" fmla="*/ 245 h 754"/>
                <a:gd name="T74" fmla="*/ 205 w 635"/>
                <a:gd name="T75" fmla="*/ 213 h 754"/>
                <a:gd name="T76" fmla="*/ 236 w 635"/>
                <a:gd name="T77" fmla="*/ 245 h 754"/>
                <a:gd name="T78" fmla="*/ 253 w 635"/>
                <a:gd name="T79" fmla="*/ 252 h 754"/>
                <a:gd name="T80" fmla="*/ 253 w 635"/>
                <a:gd name="T81" fmla="*/ 252 h 754"/>
                <a:gd name="T82" fmla="*/ 277 w 635"/>
                <a:gd name="T83" fmla="*/ 228 h 754"/>
                <a:gd name="T84" fmla="*/ 277 w 635"/>
                <a:gd name="T85" fmla="*/ 48 h 754"/>
                <a:gd name="T86" fmla="*/ 587 w 635"/>
                <a:gd name="T87" fmla="*/ 48 h 754"/>
                <a:gd name="T88" fmla="*/ 587 w 635"/>
                <a:gd name="T89" fmla="*/ 54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35" h="754">
                  <a:moveTo>
                    <a:pt x="611" y="0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48" y="0"/>
                    <a:pt x="0" y="48"/>
                    <a:pt x="0" y="107"/>
                  </a:cubicBezTo>
                  <a:cubicBezTo>
                    <a:pt x="0" y="647"/>
                    <a:pt x="0" y="647"/>
                    <a:pt x="0" y="647"/>
                  </a:cubicBezTo>
                  <a:cubicBezTo>
                    <a:pt x="0" y="706"/>
                    <a:pt x="48" y="754"/>
                    <a:pt x="107" y="754"/>
                  </a:cubicBezTo>
                  <a:cubicBezTo>
                    <a:pt x="611" y="754"/>
                    <a:pt x="611" y="754"/>
                    <a:pt x="611" y="754"/>
                  </a:cubicBezTo>
                  <a:cubicBezTo>
                    <a:pt x="624" y="754"/>
                    <a:pt x="635" y="743"/>
                    <a:pt x="635" y="730"/>
                  </a:cubicBezTo>
                  <a:cubicBezTo>
                    <a:pt x="635" y="24"/>
                    <a:pt x="635" y="24"/>
                    <a:pt x="635" y="24"/>
                  </a:cubicBezTo>
                  <a:cubicBezTo>
                    <a:pt x="635" y="11"/>
                    <a:pt x="624" y="0"/>
                    <a:pt x="611" y="0"/>
                  </a:cubicBezTo>
                  <a:close/>
                  <a:moveTo>
                    <a:pt x="180" y="48"/>
                  </a:moveTo>
                  <a:cubicBezTo>
                    <a:pt x="229" y="48"/>
                    <a:pt x="229" y="48"/>
                    <a:pt x="229" y="48"/>
                  </a:cubicBezTo>
                  <a:cubicBezTo>
                    <a:pt x="229" y="170"/>
                    <a:pt x="229" y="170"/>
                    <a:pt x="229" y="170"/>
                  </a:cubicBezTo>
                  <a:cubicBezTo>
                    <a:pt x="222" y="162"/>
                    <a:pt x="222" y="162"/>
                    <a:pt x="222" y="162"/>
                  </a:cubicBezTo>
                  <a:cubicBezTo>
                    <a:pt x="217" y="158"/>
                    <a:pt x="211" y="155"/>
                    <a:pt x="205" y="155"/>
                  </a:cubicBezTo>
                  <a:cubicBezTo>
                    <a:pt x="198" y="155"/>
                    <a:pt x="192" y="158"/>
                    <a:pt x="188" y="162"/>
                  </a:cubicBezTo>
                  <a:cubicBezTo>
                    <a:pt x="180" y="170"/>
                    <a:pt x="180" y="170"/>
                    <a:pt x="180" y="170"/>
                  </a:cubicBezTo>
                  <a:lnTo>
                    <a:pt x="180" y="48"/>
                  </a:lnTo>
                  <a:close/>
                  <a:moveTo>
                    <a:pt x="587" y="623"/>
                  </a:moveTo>
                  <a:cubicBezTo>
                    <a:pt x="107" y="623"/>
                    <a:pt x="107" y="623"/>
                    <a:pt x="107" y="623"/>
                  </a:cubicBezTo>
                  <a:cubicBezTo>
                    <a:pt x="94" y="623"/>
                    <a:pt x="83" y="634"/>
                    <a:pt x="83" y="647"/>
                  </a:cubicBezTo>
                  <a:cubicBezTo>
                    <a:pt x="83" y="660"/>
                    <a:pt x="94" y="671"/>
                    <a:pt x="107" y="671"/>
                  </a:cubicBezTo>
                  <a:cubicBezTo>
                    <a:pt x="587" y="671"/>
                    <a:pt x="587" y="671"/>
                    <a:pt x="587" y="671"/>
                  </a:cubicBezTo>
                  <a:cubicBezTo>
                    <a:pt x="587" y="706"/>
                    <a:pt x="587" y="706"/>
                    <a:pt x="587" y="706"/>
                  </a:cubicBezTo>
                  <a:cubicBezTo>
                    <a:pt x="107" y="706"/>
                    <a:pt x="107" y="706"/>
                    <a:pt x="107" y="706"/>
                  </a:cubicBezTo>
                  <a:cubicBezTo>
                    <a:pt x="75" y="706"/>
                    <a:pt x="48" y="679"/>
                    <a:pt x="48" y="647"/>
                  </a:cubicBezTo>
                  <a:cubicBezTo>
                    <a:pt x="48" y="615"/>
                    <a:pt x="75" y="588"/>
                    <a:pt x="107" y="588"/>
                  </a:cubicBezTo>
                  <a:cubicBezTo>
                    <a:pt x="587" y="588"/>
                    <a:pt x="587" y="588"/>
                    <a:pt x="587" y="588"/>
                  </a:cubicBezTo>
                  <a:lnTo>
                    <a:pt x="587" y="623"/>
                  </a:lnTo>
                  <a:close/>
                  <a:moveTo>
                    <a:pt x="587" y="540"/>
                  </a:moveTo>
                  <a:cubicBezTo>
                    <a:pt x="107" y="540"/>
                    <a:pt x="107" y="540"/>
                    <a:pt x="107" y="540"/>
                  </a:cubicBezTo>
                  <a:cubicBezTo>
                    <a:pt x="85" y="540"/>
                    <a:pt x="65" y="547"/>
                    <a:pt x="48" y="558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48" y="74"/>
                    <a:pt x="75" y="48"/>
                    <a:pt x="107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2" y="228"/>
                    <a:pt x="132" y="228"/>
                    <a:pt x="132" y="228"/>
                  </a:cubicBezTo>
                  <a:cubicBezTo>
                    <a:pt x="132" y="241"/>
                    <a:pt x="143" y="252"/>
                    <a:pt x="156" y="252"/>
                  </a:cubicBezTo>
                  <a:cubicBezTo>
                    <a:pt x="162" y="252"/>
                    <a:pt x="168" y="249"/>
                    <a:pt x="173" y="245"/>
                  </a:cubicBezTo>
                  <a:cubicBezTo>
                    <a:pt x="205" y="213"/>
                    <a:pt x="205" y="213"/>
                    <a:pt x="205" y="213"/>
                  </a:cubicBezTo>
                  <a:cubicBezTo>
                    <a:pt x="236" y="245"/>
                    <a:pt x="236" y="245"/>
                    <a:pt x="236" y="245"/>
                  </a:cubicBezTo>
                  <a:cubicBezTo>
                    <a:pt x="241" y="249"/>
                    <a:pt x="247" y="252"/>
                    <a:pt x="253" y="252"/>
                  </a:cubicBezTo>
                  <a:cubicBezTo>
                    <a:pt x="253" y="252"/>
                    <a:pt x="253" y="252"/>
                    <a:pt x="253" y="252"/>
                  </a:cubicBezTo>
                  <a:cubicBezTo>
                    <a:pt x="266" y="252"/>
                    <a:pt x="277" y="241"/>
                    <a:pt x="277" y="228"/>
                  </a:cubicBezTo>
                  <a:cubicBezTo>
                    <a:pt x="277" y="48"/>
                    <a:pt x="277" y="48"/>
                    <a:pt x="277" y="48"/>
                  </a:cubicBezTo>
                  <a:cubicBezTo>
                    <a:pt x="587" y="48"/>
                    <a:pt x="587" y="48"/>
                    <a:pt x="587" y="48"/>
                  </a:cubicBezTo>
                  <a:lnTo>
                    <a:pt x="587" y="5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17CD3F7-AFB1-4FCA-80F3-A245DE6809AA}"/>
              </a:ext>
            </a:extLst>
          </p:cNvPr>
          <p:cNvGrpSpPr/>
          <p:nvPr/>
        </p:nvGrpSpPr>
        <p:grpSpPr>
          <a:xfrm>
            <a:off x="151598" y="2421733"/>
            <a:ext cx="514350" cy="514350"/>
            <a:chOff x="838200" y="2222046"/>
            <a:chExt cx="685800" cy="6858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183A06E-F34D-40B9-A731-553FFE37D3CF}"/>
                </a:ext>
              </a:extLst>
            </p:cNvPr>
            <p:cNvSpPr/>
            <p:nvPr/>
          </p:nvSpPr>
          <p:spPr>
            <a:xfrm>
              <a:off x="838200" y="2222046"/>
              <a:ext cx="685800" cy="6858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Freeform 360">
              <a:extLst>
                <a:ext uri="{FF2B5EF4-FFF2-40B4-BE49-F238E27FC236}">
                  <a16:creationId xmlns:a16="http://schemas.microsoft.com/office/drawing/2014/main" id="{1C7E9319-0F15-4BA5-A8A5-42D67239DC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073" y="2379731"/>
              <a:ext cx="312054" cy="370432"/>
            </a:xfrm>
            <a:custGeom>
              <a:avLst/>
              <a:gdLst>
                <a:gd name="T0" fmla="*/ 611 w 635"/>
                <a:gd name="T1" fmla="*/ 0 h 754"/>
                <a:gd name="T2" fmla="*/ 107 w 635"/>
                <a:gd name="T3" fmla="*/ 0 h 754"/>
                <a:gd name="T4" fmla="*/ 0 w 635"/>
                <a:gd name="T5" fmla="*/ 107 h 754"/>
                <a:gd name="T6" fmla="*/ 0 w 635"/>
                <a:gd name="T7" fmla="*/ 647 h 754"/>
                <a:gd name="T8" fmla="*/ 107 w 635"/>
                <a:gd name="T9" fmla="*/ 754 h 754"/>
                <a:gd name="T10" fmla="*/ 611 w 635"/>
                <a:gd name="T11" fmla="*/ 754 h 754"/>
                <a:gd name="T12" fmla="*/ 635 w 635"/>
                <a:gd name="T13" fmla="*/ 730 h 754"/>
                <a:gd name="T14" fmla="*/ 635 w 635"/>
                <a:gd name="T15" fmla="*/ 24 h 754"/>
                <a:gd name="T16" fmla="*/ 611 w 635"/>
                <a:gd name="T17" fmla="*/ 0 h 754"/>
                <a:gd name="T18" fmla="*/ 180 w 635"/>
                <a:gd name="T19" fmla="*/ 48 h 754"/>
                <a:gd name="T20" fmla="*/ 229 w 635"/>
                <a:gd name="T21" fmla="*/ 48 h 754"/>
                <a:gd name="T22" fmla="*/ 229 w 635"/>
                <a:gd name="T23" fmla="*/ 170 h 754"/>
                <a:gd name="T24" fmla="*/ 222 w 635"/>
                <a:gd name="T25" fmla="*/ 162 h 754"/>
                <a:gd name="T26" fmla="*/ 205 w 635"/>
                <a:gd name="T27" fmla="*/ 155 h 754"/>
                <a:gd name="T28" fmla="*/ 188 w 635"/>
                <a:gd name="T29" fmla="*/ 162 h 754"/>
                <a:gd name="T30" fmla="*/ 180 w 635"/>
                <a:gd name="T31" fmla="*/ 170 h 754"/>
                <a:gd name="T32" fmla="*/ 180 w 635"/>
                <a:gd name="T33" fmla="*/ 48 h 754"/>
                <a:gd name="T34" fmla="*/ 587 w 635"/>
                <a:gd name="T35" fmla="*/ 623 h 754"/>
                <a:gd name="T36" fmla="*/ 107 w 635"/>
                <a:gd name="T37" fmla="*/ 623 h 754"/>
                <a:gd name="T38" fmla="*/ 83 w 635"/>
                <a:gd name="T39" fmla="*/ 647 h 754"/>
                <a:gd name="T40" fmla="*/ 107 w 635"/>
                <a:gd name="T41" fmla="*/ 671 h 754"/>
                <a:gd name="T42" fmla="*/ 587 w 635"/>
                <a:gd name="T43" fmla="*/ 671 h 754"/>
                <a:gd name="T44" fmla="*/ 587 w 635"/>
                <a:gd name="T45" fmla="*/ 706 h 754"/>
                <a:gd name="T46" fmla="*/ 107 w 635"/>
                <a:gd name="T47" fmla="*/ 706 h 754"/>
                <a:gd name="T48" fmla="*/ 48 w 635"/>
                <a:gd name="T49" fmla="*/ 647 h 754"/>
                <a:gd name="T50" fmla="*/ 107 w 635"/>
                <a:gd name="T51" fmla="*/ 588 h 754"/>
                <a:gd name="T52" fmla="*/ 587 w 635"/>
                <a:gd name="T53" fmla="*/ 588 h 754"/>
                <a:gd name="T54" fmla="*/ 587 w 635"/>
                <a:gd name="T55" fmla="*/ 623 h 754"/>
                <a:gd name="T56" fmla="*/ 587 w 635"/>
                <a:gd name="T57" fmla="*/ 540 h 754"/>
                <a:gd name="T58" fmla="*/ 107 w 635"/>
                <a:gd name="T59" fmla="*/ 540 h 754"/>
                <a:gd name="T60" fmla="*/ 48 w 635"/>
                <a:gd name="T61" fmla="*/ 558 h 754"/>
                <a:gd name="T62" fmla="*/ 48 w 635"/>
                <a:gd name="T63" fmla="*/ 107 h 754"/>
                <a:gd name="T64" fmla="*/ 107 w 635"/>
                <a:gd name="T65" fmla="*/ 48 h 754"/>
                <a:gd name="T66" fmla="*/ 132 w 635"/>
                <a:gd name="T67" fmla="*/ 48 h 754"/>
                <a:gd name="T68" fmla="*/ 132 w 635"/>
                <a:gd name="T69" fmla="*/ 228 h 754"/>
                <a:gd name="T70" fmla="*/ 156 w 635"/>
                <a:gd name="T71" fmla="*/ 252 h 754"/>
                <a:gd name="T72" fmla="*/ 173 w 635"/>
                <a:gd name="T73" fmla="*/ 245 h 754"/>
                <a:gd name="T74" fmla="*/ 205 w 635"/>
                <a:gd name="T75" fmla="*/ 213 h 754"/>
                <a:gd name="T76" fmla="*/ 236 w 635"/>
                <a:gd name="T77" fmla="*/ 245 h 754"/>
                <a:gd name="T78" fmla="*/ 253 w 635"/>
                <a:gd name="T79" fmla="*/ 252 h 754"/>
                <a:gd name="T80" fmla="*/ 253 w 635"/>
                <a:gd name="T81" fmla="*/ 252 h 754"/>
                <a:gd name="T82" fmla="*/ 277 w 635"/>
                <a:gd name="T83" fmla="*/ 228 h 754"/>
                <a:gd name="T84" fmla="*/ 277 w 635"/>
                <a:gd name="T85" fmla="*/ 48 h 754"/>
                <a:gd name="T86" fmla="*/ 587 w 635"/>
                <a:gd name="T87" fmla="*/ 48 h 754"/>
                <a:gd name="T88" fmla="*/ 587 w 635"/>
                <a:gd name="T89" fmla="*/ 54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35" h="754">
                  <a:moveTo>
                    <a:pt x="611" y="0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48" y="0"/>
                    <a:pt x="0" y="48"/>
                    <a:pt x="0" y="107"/>
                  </a:cubicBezTo>
                  <a:cubicBezTo>
                    <a:pt x="0" y="647"/>
                    <a:pt x="0" y="647"/>
                    <a:pt x="0" y="647"/>
                  </a:cubicBezTo>
                  <a:cubicBezTo>
                    <a:pt x="0" y="706"/>
                    <a:pt x="48" y="754"/>
                    <a:pt x="107" y="754"/>
                  </a:cubicBezTo>
                  <a:cubicBezTo>
                    <a:pt x="611" y="754"/>
                    <a:pt x="611" y="754"/>
                    <a:pt x="611" y="754"/>
                  </a:cubicBezTo>
                  <a:cubicBezTo>
                    <a:pt x="624" y="754"/>
                    <a:pt x="635" y="743"/>
                    <a:pt x="635" y="730"/>
                  </a:cubicBezTo>
                  <a:cubicBezTo>
                    <a:pt x="635" y="24"/>
                    <a:pt x="635" y="24"/>
                    <a:pt x="635" y="24"/>
                  </a:cubicBezTo>
                  <a:cubicBezTo>
                    <a:pt x="635" y="11"/>
                    <a:pt x="624" y="0"/>
                    <a:pt x="611" y="0"/>
                  </a:cubicBezTo>
                  <a:close/>
                  <a:moveTo>
                    <a:pt x="180" y="48"/>
                  </a:moveTo>
                  <a:cubicBezTo>
                    <a:pt x="229" y="48"/>
                    <a:pt x="229" y="48"/>
                    <a:pt x="229" y="48"/>
                  </a:cubicBezTo>
                  <a:cubicBezTo>
                    <a:pt x="229" y="170"/>
                    <a:pt x="229" y="170"/>
                    <a:pt x="229" y="170"/>
                  </a:cubicBezTo>
                  <a:cubicBezTo>
                    <a:pt x="222" y="162"/>
                    <a:pt x="222" y="162"/>
                    <a:pt x="222" y="162"/>
                  </a:cubicBezTo>
                  <a:cubicBezTo>
                    <a:pt x="217" y="158"/>
                    <a:pt x="211" y="155"/>
                    <a:pt x="205" y="155"/>
                  </a:cubicBezTo>
                  <a:cubicBezTo>
                    <a:pt x="198" y="155"/>
                    <a:pt x="192" y="158"/>
                    <a:pt x="188" y="162"/>
                  </a:cubicBezTo>
                  <a:cubicBezTo>
                    <a:pt x="180" y="170"/>
                    <a:pt x="180" y="170"/>
                    <a:pt x="180" y="170"/>
                  </a:cubicBezTo>
                  <a:lnTo>
                    <a:pt x="180" y="48"/>
                  </a:lnTo>
                  <a:close/>
                  <a:moveTo>
                    <a:pt x="587" y="623"/>
                  </a:moveTo>
                  <a:cubicBezTo>
                    <a:pt x="107" y="623"/>
                    <a:pt x="107" y="623"/>
                    <a:pt x="107" y="623"/>
                  </a:cubicBezTo>
                  <a:cubicBezTo>
                    <a:pt x="94" y="623"/>
                    <a:pt x="83" y="634"/>
                    <a:pt x="83" y="647"/>
                  </a:cubicBezTo>
                  <a:cubicBezTo>
                    <a:pt x="83" y="660"/>
                    <a:pt x="94" y="671"/>
                    <a:pt x="107" y="671"/>
                  </a:cubicBezTo>
                  <a:cubicBezTo>
                    <a:pt x="587" y="671"/>
                    <a:pt x="587" y="671"/>
                    <a:pt x="587" y="671"/>
                  </a:cubicBezTo>
                  <a:cubicBezTo>
                    <a:pt x="587" y="706"/>
                    <a:pt x="587" y="706"/>
                    <a:pt x="587" y="706"/>
                  </a:cubicBezTo>
                  <a:cubicBezTo>
                    <a:pt x="107" y="706"/>
                    <a:pt x="107" y="706"/>
                    <a:pt x="107" y="706"/>
                  </a:cubicBezTo>
                  <a:cubicBezTo>
                    <a:pt x="75" y="706"/>
                    <a:pt x="48" y="679"/>
                    <a:pt x="48" y="647"/>
                  </a:cubicBezTo>
                  <a:cubicBezTo>
                    <a:pt x="48" y="615"/>
                    <a:pt x="75" y="588"/>
                    <a:pt x="107" y="588"/>
                  </a:cubicBezTo>
                  <a:cubicBezTo>
                    <a:pt x="587" y="588"/>
                    <a:pt x="587" y="588"/>
                    <a:pt x="587" y="588"/>
                  </a:cubicBezTo>
                  <a:lnTo>
                    <a:pt x="587" y="623"/>
                  </a:lnTo>
                  <a:close/>
                  <a:moveTo>
                    <a:pt x="587" y="540"/>
                  </a:moveTo>
                  <a:cubicBezTo>
                    <a:pt x="107" y="540"/>
                    <a:pt x="107" y="540"/>
                    <a:pt x="107" y="540"/>
                  </a:cubicBezTo>
                  <a:cubicBezTo>
                    <a:pt x="85" y="540"/>
                    <a:pt x="65" y="547"/>
                    <a:pt x="48" y="558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48" y="74"/>
                    <a:pt x="75" y="48"/>
                    <a:pt x="107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2" y="228"/>
                    <a:pt x="132" y="228"/>
                    <a:pt x="132" y="228"/>
                  </a:cubicBezTo>
                  <a:cubicBezTo>
                    <a:pt x="132" y="241"/>
                    <a:pt x="143" y="252"/>
                    <a:pt x="156" y="252"/>
                  </a:cubicBezTo>
                  <a:cubicBezTo>
                    <a:pt x="162" y="252"/>
                    <a:pt x="168" y="249"/>
                    <a:pt x="173" y="245"/>
                  </a:cubicBezTo>
                  <a:cubicBezTo>
                    <a:pt x="205" y="213"/>
                    <a:pt x="205" y="213"/>
                    <a:pt x="205" y="213"/>
                  </a:cubicBezTo>
                  <a:cubicBezTo>
                    <a:pt x="236" y="245"/>
                    <a:pt x="236" y="245"/>
                    <a:pt x="236" y="245"/>
                  </a:cubicBezTo>
                  <a:cubicBezTo>
                    <a:pt x="241" y="249"/>
                    <a:pt x="247" y="252"/>
                    <a:pt x="253" y="252"/>
                  </a:cubicBezTo>
                  <a:cubicBezTo>
                    <a:pt x="253" y="252"/>
                    <a:pt x="253" y="252"/>
                    <a:pt x="253" y="252"/>
                  </a:cubicBezTo>
                  <a:cubicBezTo>
                    <a:pt x="266" y="252"/>
                    <a:pt x="277" y="241"/>
                    <a:pt x="277" y="228"/>
                  </a:cubicBezTo>
                  <a:cubicBezTo>
                    <a:pt x="277" y="48"/>
                    <a:pt x="277" y="48"/>
                    <a:pt x="277" y="48"/>
                  </a:cubicBezTo>
                  <a:cubicBezTo>
                    <a:pt x="587" y="48"/>
                    <a:pt x="587" y="48"/>
                    <a:pt x="587" y="48"/>
                  </a:cubicBezTo>
                  <a:lnTo>
                    <a:pt x="587" y="5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3F4854-92A6-4DE5-8F64-4D886F62E3AD}"/>
              </a:ext>
            </a:extLst>
          </p:cNvPr>
          <p:cNvGrpSpPr/>
          <p:nvPr/>
        </p:nvGrpSpPr>
        <p:grpSpPr>
          <a:xfrm>
            <a:off x="209920" y="5560382"/>
            <a:ext cx="514350" cy="514350"/>
            <a:chOff x="838200" y="2222046"/>
            <a:chExt cx="685800" cy="6858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888CC6F-9D60-4DC2-A874-47D8354FC7D5}"/>
                </a:ext>
              </a:extLst>
            </p:cNvPr>
            <p:cNvSpPr/>
            <p:nvPr/>
          </p:nvSpPr>
          <p:spPr>
            <a:xfrm>
              <a:off x="838200" y="2222046"/>
              <a:ext cx="685800" cy="6858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Freeform 360">
              <a:extLst>
                <a:ext uri="{FF2B5EF4-FFF2-40B4-BE49-F238E27FC236}">
                  <a16:creationId xmlns:a16="http://schemas.microsoft.com/office/drawing/2014/main" id="{1D577EBA-D29C-4211-BD88-D54BDB0481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073" y="2379731"/>
              <a:ext cx="312054" cy="370432"/>
            </a:xfrm>
            <a:custGeom>
              <a:avLst/>
              <a:gdLst>
                <a:gd name="T0" fmla="*/ 611 w 635"/>
                <a:gd name="T1" fmla="*/ 0 h 754"/>
                <a:gd name="T2" fmla="*/ 107 w 635"/>
                <a:gd name="T3" fmla="*/ 0 h 754"/>
                <a:gd name="T4" fmla="*/ 0 w 635"/>
                <a:gd name="T5" fmla="*/ 107 h 754"/>
                <a:gd name="T6" fmla="*/ 0 w 635"/>
                <a:gd name="T7" fmla="*/ 647 h 754"/>
                <a:gd name="T8" fmla="*/ 107 w 635"/>
                <a:gd name="T9" fmla="*/ 754 h 754"/>
                <a:gd name="T10" fmla="*/ 611 w 635"/>
                <a:gd name="T11" fmla="*/ 754 h 754"/>
                <a:gd name="T12" fmla="*/ 635 w 635"/>
                <a:gd name="T13" fmla="*/ 730 h 754"/>
                <a:gd name="T14" fmla="*/ 635 w 635"/>
                <a:gd name="T15" fmla="*/ 24 h 754"/>
                <a:gd name="T16" fmla="*/ 611 w 635"/>
                <a:gd name="T17" fmla="*/ 0 h 754"/>
                <a:gd name="T18" fmla="*/ 180 w 635"/>
                <a:gd name="T19" fmla="*/ 48 h 754"/>
                <a:gd name="T20" fmla="*/ 229 w 635"/>
                <a:gd name="T21" fmla="*/ 48 h 754"/>
                <a:gd name="T22" fmla="*/ 229 w 635"/>
                <a:gd name="T23" fmla="*/ 170 h 754"/>
                <a:gd name="T24" fmla="*/ 222 w 635"/>
                <a:gd name="T25" fmla="*/ 162 h 754"/>
                <a:gd name="T26" fmla="*/ 205 w 635"/>
                <a:gd name="T27" fmla="*/ 155 h 754"/>
                <a:gd name="T28" fmla="*/ 188 w 635"/>
                <a:gd name="T29" fmla="*/ 162 h 754"/>
                <a:gd name="T30" fmla="*/ 180 w 635"/>
                <a:gd name="T31" fmla="*/ 170 h 754"/>
                <a:gd name="T32" fmla="*/ 180 w 635"/>
                <a:gd name="T33" fmla="*/ 48 h 754"/>
                <a:gd name="T34" fmla="*/ 587 w 635"/>
                <a:gd name="T35" fmla="*/ 623 h 754"/>
                <a:gd name="T36" fmla="*/ 107 w 635"/>
                <a:gd name="T37" fmla="*/ 623 h 754"/>
                <a:gd name="T38" fmla="*/ 83 w 635"/>
                <a:gd name="T39" fmla="*/ 647 h 754"/>
                <a:gd name="T40" fmla="*/ 107 w 635"/>
                <a:gd name="T41" fmla="*/ 671 h 754"/>
                <a:gd name="T42" fmla="*/ 587 w 635"/>
                <a:gd name="T43" fmla="*/ 671 h 754"/>
                <a:gd name="T44" fmla="*/ 587 w 635"/>
                <a:gd name="T45" fmla="*/ 706 h 754"/>
                <a:gd name="T46" fmla="*/ 107 w 635"/>
                <a:gd name="T47" fmla="*/ 706 h 754"/>
                <a:gd name="T48" fmla="*/ 48 w 635"/>
                <a:gd name="T49" fmla="*/ 647 h 754"/>
                <a:gd name="T50" fmla="*/ 107 w 635"/>
                <a:gd name="T51" fmla="*/ 588 h 754"/>
                <a:gd name="T52" fmla="*/ 587 w 635"/>
                <a:gd name="T53" fmla="*/ 588 h 754"/>
                <a:gd name="T54" fmla="*/ 587 w 635"/>
                <a:gd name="T55" fmla="*/ 623 h 754"/>
                <a:gd name="T56" fmla="*/ 587 w 635"/>
                <a:gd name="T57" fmla="*/ 540 h 754"/>
                <a:gd name="T58" fmla="*/ 107 w 635"/>
                <a:gd name="T59" fmla="*/ 540 h 754"/>
                <a:gd name="T60" fmla="*/ 48 w 635"/>
                <a:gd name="T61" fmla="*/ 558 h 754"/>
                <a:gd name="T62" fmla="*/ 48 w 635"/>
                <a:gd name="T63" fmla="*/ 107 h 754"/>
                <a:gd name="T64" fmla="*/ 107 w 635"/>
                <a:gd name="T65" fmla="*/ 48 h 754"/>
                <a:gd name="T66" fmla="*/ 132 w 635"/>
                <a:gd name="T67" fmla="*/ 48 h 754"/>
                <a:gd name="T68" fmla="*/ 132 w 635"/>
                <a:gd name="T69" fmla="*/ 228 h 754"/>
                <a:gd name="T70" fmla="*/ 156 w 635"/>
                <a:gd name="T71" fmla="*/ 252 h 754"/>
                <a:gd name="T72" fmla="*/ 173 w 635"/>
                <a:gd name="T73" fmla="*/ 245 h 754"/>
                <a:gd name="T74" fmla="*/ 205 w 635"/>
                <a:gd name="T75" fmla="*/ 213 h 754"/>
                <a:gd name="T76" fmla="*/ 236 w 635"/>
                <a:gd name="T77" fmla="*/ 245 h 754"/>
                <a:gd name="T78" fmla="*/ 253 w 635"/>
                <a:gd name="T79" fmla="*/ 252 h 754"/>
                <a:gd name="T80" fmla="*/ 253 w 635"/>
                <a:gd name="T81" fmla="*/ 252 h 754"/>
                <a:gd name="T82" fmla="*/ 277 w 635"/>
                <a:gd name="T83" fmla="*/ 228 h 754"/>
                <a:gd name="T84" fmla="*/ 277 w 635"/>
                <a:gd name="T85" fmla="*/ 48 h 754"/>
                <a:gd name="T86" fmla="*/ 587 w 635"/>
                <a:gd name="T87" fmla="*/ 48 h 754"/>
                <a:gd name="T88" fmla="*/ 587 w 635"/>
                <a:gd name="T89" fmla="*/ 54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35" h="754">
                  <a:moveTo>
                    <a:pt x="611" y="0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48" y="0"/>
                    <a:pt x="0" y="48"/>
                    <a:pt x="0" y="107"/>
                  </a:cubicBezTo>
                  <a:cubicBezTo>
                    <a:pt x="0" y="647"/>
                    <a:pt x="0" y="647"/>
                    <a:pt x="0" y="647"/>
                  </a:cubicBezTo>
                  <a:cubicBezTo>
                    <a:pt x="0" y="706"/>
                    <a:pt x="48" y="754"/>
                    <a:pt x="107" y="754"/>
                  </a:cubicBezTo>
                  <a:cubicBezTo>
                    <a:pt x="611" y="754"/>
                    <a:pt x="611" y="754"/>
                    <a:pt x="611" y="754"/>
                  </a:cubicBezTo>
                  <a:cubicBezTo>
                    <a:pt x="624" y="754"/>
                    <a:pt x="635" y="743"/>
                    <a:pt x="635" y="730"/>
                  </a:cubicBezTo>
                  <a:cubicBezTo>
                    <a:pt x="635" y="24"/>
                    <a:pt x="635" y="24"/>
                    <a:pt x="635" y="24"/>
                  </a:cubicBezTo>
                  <a:cubicBezTo>
                    <a:pt x="635" y="11"/>
                    <a:pt x="624" y="0"/>
                    <a:pt x="611" y="0"/>
                  </a:cubicBezTo>
                  <a:close/>
                  <a:moveTo>
                    <a:pt x="180" y="48"/>
                  </a:moveTo>
                  <a:cubicBezTo>
                    <a:pt x="229" y="48"/>
                    <a:pt x="229" y="48"/>
                    <a:pt x="229" y="48"/>
                  </a:cubicBezTo>
                  <a:cubicBezTo>
                    <a:pt x="229" y="170"/>
                    <a:pt x="229" y="170"/>
                    <a:pt x="229" y="170"/>
                  </a:cubicBezTo>
                  <a:cubicBezTo>
                    <a:pt x="222" y="162"/>
                    <a:pt x="222" y="162"/>
                    <a:pt x="222" y="162"/>
                  </a:cubicBezTo>
                  <a:cubicBezTo>
                    <a:pt x="217" y="158"/>
                    <a:pt x="211" y="155"/>
                    <a:pt x="205" y="155"/>
                  </a:cubicBezTo>
                  <a:cubicBezTo>
                    <a:pt x="198" y="155"/>
                    <a:pt x="192" y="158"/>
                    <a:pt x="188" y="162"/>
                  </a:cubicBezTo>
                  <a:cubicBezTo>
                    <a:pt x="180" y="170"/>
                    <a:pt x="180" y="170"/>
                    <a:pt x="180" y="170"/>
                  </a:cubicBezTo>
                  <a:lnTo>
                    <a:pt x="180" y="48"/>
                  </a:lnTo>
                  <a:close/>
                  <a:moveTo>
                    <a:pt x="587" y="623"/>
                  </a:moveTo>
                  <a:cubicBezTo>
                    <a:pt x="107" y="623"/>
                    <a:pt x="107" y="623"/>
                    <a:pt x="107" y="623"/>
                  </a:cubicBezTo>
                  <a:cubicBezTo>
                    <a:pt x="94" y="623"/>
                    <a:pt x="83" y="634"/>
                    <a:pt x="83" y="647"/>
                  </a:cubicBezTo>
                  <a:cubicBezTo>
                    <a:pt x="83" y="660"/>
                    <a:pt x="94" y="671"/>
                    <a:pt x="107" y="671"/>
                  </a:cubicBezTo>
                  <a:cubicBezTo>
                    <a:pt x="587" y="671"/>
                    <a:pt x="587" y="671"/>
                    <a:pt x="587" y="671"/>
                  </a:cubicBezTo>
                  <a:cubicBezTo>
                    <a:pt x="587" y="706"/>
                    <a:pt x="587" y="706"/>
                    <a:pt x="587" y="706"/>
                  </a:cubicBezTo>
                  <a:cubicBezTo>
                    <a:pt x="107" y="706"/>
                    <a:pt x="107" y="706"/>
                    <a:pt x="107" y="706"/>
                  </a:cubicBezTo>
                  <a:cubicBezTo>
                    <a:pt x="75" y="706"/>
                    <a:pt x="48" y="679"/>
                    <a:pt x="48" y="647"/>
                  </a:cubicBezTo>
                  <a:cubicBezTo>
                    <a:pt x="48" y="615"/>
                    <a:pt x="75" y="588"/>
                    <a:pt x="107" y="588"/>
                  </a:cubicBezTo>
                  <a:cubicBezTo>
                    <a:pt x="587" y="588"/>
                    <a:pt x="587" y="588"/>
                    <a:pt x="587" y="588"/>
                  </a:cubicBezTo>
                  <a:lnTo>
                    <a:pt x="587" y="623"/>
                  </a:lnTo>
                  <a:close/>
                  <a:moveTo>
                    <a:pt x="587" y="540"/>
                  </a:moveTo>
                  <a:cubicBezTo>
                    <a:pt x="107" y="540"/>
                    <a:pt x="107" y="540"/>
                    <a:pt x="107" y="540"/>
                  </a:cubicBezTo>
                  <a:cubicBezTo>
                    <a:pt x="85" y="540"/>
                    <a:pt x="65" y="547"/>
                    <a:pt x="48" y="558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48" y="74"/>
                    <a:pt x="75" y="48"/>
                    <a:pt x="107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2" y="228"/>
                    <a:pt x="132" y="228"/>
                    <a:pt x="132" y="228"/>
                  </a:cubicBezTo>
                  <a:cubicBezTo>
                    <a:pt x="132" y="241"/>
                    <a:pt x="143" y="252"/>
                    <a:pt x="156" y="252"/>
                  </a:cubicBezTo>
                  <a:cubicBezTo>
                    <a:pt x="162" y="252"/>
                    <a:pt x="168" y="249"/>
                    <a:pt x="173" y="245"/>
                  </a:cubicBezTo>
                  <a:cubicBezTo>
                    <a:pt x="205" y="213"/>
                    <a:pt x="205" y="213"/>
                    <a:pt x="205" y="213"/>
                  </a:cubicBezTo>
                  <a:cubicBezTo>
                    <a:pt x="236" y="245"/>
                    <a:pt x="236" y="245"/>
                    <a:pt x="236" y="245"/>
                  </a:cubicBezTo>
                  <a:cubicBezTo>
                    <a:pt x="241" y="249"/>
                    <a:pt x="247" y="252"/>
                    <a:pt x="253" y="252"/>
                  </a:cubicBezTo>
                  <a:cubicBezTo>
                    <a:pt x="253" y="252"/>
                    <a:pt x="253" y="252"/>
                    <a:pt x="253" y="252"/>
                  </a:cubicBezTo>
                  <a:cubicBezTo>
                    <a:pt x="266" y="252"/>
                    <a:pt x="277" y="241"/>
                    <a:pt x="277" y="228"/>
                  </a:cubicBezTo>
                  <a:cubicBezTo>
                    <a:pt x="277" y="48"/>
                    <a:pt x="277" y="48"/>
                    <a:pt x="277" y="48"/>
                  </a:cubicBezTo>
                  <a:cubicBezTo>
                    <a:pt x="587" y="48"/>
                    <a:pt x="587" y="48"/>
                    <a:pt x="587" y="48"/>
                  </a:cubicBezTo>
                  <a:lnTo>
                    <a:pt x="587" y="5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B09E505A-08D2-4ABC-8577-FBA12DDED944}"/>
              </a:ext>
            </a:extLst>
          </p:cNvPr>
          <p:cNvSpPr/>
          <p:nvPr/>
        </p:nvSpPr>
        <p:spPr>
          <a:xfrm>
            <a:off x="743827" y="4270694"/>
            <a:ext cx="53413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Prazak’s (2018) </a:t>
            </a:r>
          </a:p>
          <a:p>
            <a:r>
              <a:rPr lang="en-US" sz="1600" dirty="0"/>
              <a:t>General macroeconomic indicators provide a statistically significant impact on stock prices in the long run, though strength of the impact may substantially </a:t>
            </a:r>
          </a:p>
          <a:p>
            <a:r>
              <a:rPr lang="en-US" sz="1600" dirty="0"/>
              <a:t>vary among economic sectors</a:t>
            </a:r>
            <a:endParaRPr lang="en-US" sz="1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CCA77F-F3FA-4ADE-BDF9-680A6A8D1405}"/>
              </a:ext>
            </a:extLst>
          </p:cNvPr>
          <p:cNvSpPr/>
          <p:nvPr/>
        </p:nvSpPr>
        <p:spPr>
          <a:xfrm flipV="1">
            <a:off x="246435" y="765810"/>
            <a:ext cx="5311086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 dirty="0"/>
          </a:p>
        </p:txBody>
      </p:sp>
    </p:spTree>
    <p:extLst>
      <p:ext uri="{BB962C8B-B14F-4D97-AF65-F5344CB8AC3E}">
        <p14:creationId xmlns:p14="http://schemas.microsoft.com/office/powerpoint/2010/main" val="192387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-1310005" y="63789"/>
            <a:ext cx="6541770" cy="677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</a:rPr>
              <a:t>Data Collection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9144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1173" y="2423160"/>
            <a:ext cx="4210176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Logo&#10;&#10;Description automatically generated">
            <a:extLst>
              <a:ext uri="{FF2B5EF4-FFF2-40B4-BE49-F238E27FC236}">
                <a16:creationId xmlns:a16="http://schemas.microsoft.com/office/drawing/2014/main" id="{C6BB2EA5-4B57-444D-9A5A-C6F1C9EFC11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r="7623"/>
          <a:stretch>
            <a:fillRect/>
          </a:stretch>
        </p:blipFill>
        <p:spPr>
          <a:xfrm>
            <a:off x="479361" y="3536374"/>
            <a:ext cx="3730752" cy="2476046"/>
          </a:xfrm>
          <a:prstGeom prst="rect">
            <a:avLst/>
          </a:prstGeom>
        </p:spPr>
      </p:pic>
      <p:sp>
        <p:nvSpPr>
          <p:cNvPr id="60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061" y="2423160"/>
            <a:ext cx="4210177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D54572-01C0-42CF-938E-857717EE0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887" y="3709789"/>
            <a:ext cx="3730752" cy="1361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75C59-6524-41DE-AD75-D3CB5AA37661}"/>
              </a:ext>
            </a:extLst>
          </p:cNvPr>
          <p:cNvSpPr txBox="1"/>
          <p:nvPr/>
        </p:nvSpPr>
        <p:spPr>
          <a:xfrm>
            <a:off x="2781173" y="1026501"/>
            <a:ext cx="4523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Research periods:</a:t>
            </a:r>
            <a:endParaRPr lang="en-US" b="1" dirty="0"/>
          </a:p>
          <a:p>
            <a:r>
              <a:rPr lang="es-ES" sz="2000" dirty="0"/>
              <a:t>01.01.2010-28.02.2022 (Monthly Basis)</a:t>
            </a:r>
            <a:endParaRPr lang="en-US" sz="2000" dirty="0"/>
          </a:p>
          <a:p>
            <a:r>
              <a:rPr lang="es-ES" sz="2000" dirty="0"/>
              <a:t>01.01.2019-28.02.2022 (Daily Basis)</a:t>
            </a:r>
            <a:endParaRPr lang="en-US" sz="2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23D352-A9E1-4EEF-BEF1-F7F0F021AE5A}"/>
              </a:ext>
            </a:extLst>
          </p:cNvPr>
          <p:cNvSpPr/>
          <p:nvPr/>
        </p:nvSpPr>
        <p:spPr>
          <a:xfrm flipH="1">
            <a:off x="2453763" y="1390584"/>
            <a:ext cx="271907" cy="2874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+mj-lt"/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61D443-5F39-4B10-9087-DE0AF4824A6D}"/>
              </a:ext>
            </a:extLst>
          </p:cNvPr>
          <p:cNvSpPr/>
          <p:nvPr/>
        </p:nvSpPr>
        <p:spPr>
          <a:xfrm flipH="1">
            <a:off x="2453762" y="1718205"/>
            <a:ext cx="271908" cy="2697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+mj-lt"/>
              </a:rPr>
              <a:t>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E0C11-9F91-4070-A9D4-5620DE3FB3AB}"/>
              </a:ext>
            </a:extLst>
          </p:cNvPr>
          <p:cNvSpPr/>
          <p:nvPr/>
        </p:nvSpPr>
        <p:spPr>
          <a:xfrm>
            <a:off x="246434" y="811530"/>
            <a:ext cx="8505334" cy="36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85F4E0-2129-4215-8F32-F57B6C4F6832}"/>
              </a:ext>
            </a:extLst>
          </p:cNvPr>
          <p:cNvSpPr txBox="1"/>
          <p:nvPr/>
        </p:nvSpPr>
        <p:spPr>
          <a:xfrm>
            <a:off x="-926148" y="2497801"/>
            <a:ext cx="6541770" cy="677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dirty="0"/>
              <a:t>Price of the S&amp;P 500 index</a:t>
            </a:r>
            <a:endParaRPr lang="es-E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D17C0-052E-493D-9C7F-1665FB6DE3BE}"/>
              </a:ext>
            </a:extLst>
          </p:cNvPr>
          <p:cNvSpPr txBox="1"/>
          <p:nvPr/>
        </p:nvSpPr>
        <p:spPr>
          <a:xfrm>
            <a:off x="3528378" y="2489607"/>
            <a:ext cx="6541770" cy="677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dirty="0"/>
              <a:t>Data of </a:t>
            </a:r>
            <a:r>
              <a:rPr lang="es-ES" sz="2400" dirty="0"/>
              <a:t>economic indicators</a:t>
            </a:r>
          </a:p>
        </p:txBody>
      </p:sp>
    </p:spTree>
    <p:extLst>
      <p:ext uri="{BB962C8B-B14F-4D97-AF65-F5344CB8AC3E}">
        <p14:creationId xmlns:p14="http://schemas.microsoft.com/office/powerpoint/2010/main" val="207938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1" grpId="0" animBg="1"/>
      <p:bldP spid="12" grpId="0" animBg="1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F9DF4275-5BFC-4005-B438-A71EBDDAF9DD}"/>
              </a:ext>
            </a:extLst>
          </p:cNvPr>
          <p:cNvSpPr txBox="1"/>
          <p:nvPr/>
        </p:nvSpPr>
        <p:spPr>
          <a:xfrm>
            <a:off x="1301115" y="146458"/>
            <a:ext cx="6541770" cy="677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</a:rPr>
              <a:t>Data Exploration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AA2758-FB7C-484E-99C1-8655CEB76D57}"/>
              </a:ext>
            </a:extLst>
          </p:cNvPr>
          <p:cNvSpPr/>
          <p:nvPr/>
        </p:nvSpPr>
        <p:spPr>
          <a:xfrm>
            <a:off x="215954" y="896780"/>
            <a:ext cx="8505334" cy="36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275970-2232-4749-9764-D61A947DE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81" y="2018584"/>
            <a:ext cx="7862238" cy="372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0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96C66-ED8D-458F-8835-9256C52DB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49" y="3036787"/>
            <a:ext cx="7925542" cy="3085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C7CB5D-7AA7-45A5-A1FC-E2FD125C4E22}"/>
              </a:ext>
            </a:extLst>
          </p:cNvPr>
          <p:cNvSpPr txBox="1"/>
          <p:nvPr/>
        </p:nvSpPr>
        <p:spPr>
          <a:xfrm>
            <a:off x="1169035" y="152484"/>
            <a:ext cx="6541770" cy="677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</a:rPr>
              <a:t> Trend </a:t>
            </a:r>
            <a:r>
              <a:rPr lang="es-E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</a:rPr>
              <a:t>&amp;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</a:rPr>
              <a:t>Seasonality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E2EAF3-F234-48CD-82D1-FAE5B5EF9FBB}"/>
              </a:ext>
            </a:extLst>
          </p:cNvPr>
          <p:cNvSpPr txBox="1"/>
          <p:nvPr/>
        </p:nvSpPr>
        <p:spPr>
          <a:xfrm>
            <a:off x="269240" y="1494827"/>
            <a:ext cx="8605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Trend</a:t>
            </a:r>
            <a:r>
              <a:rPr lang="en-US" sz="2000" dirty="0"/>
              <a:t>: The linear increasing or decreasing behavior of the series over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Seasonality</a:t>
            </a:r>
            <a:r>
              <a:rPr lang="en-US" sz="2000" dirty="0"/>
              <a:t>: The repeating patterns or cycles of behavior over time.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97A8BE-B216-4336-9F6E-B03C39F39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6" y="830156"/>
            <a:ext cx="8510754" cy="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7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">
            <a:extLst>
              <a:ext uri="{FF2B5EF4-FFF2-40B4-BE49-F238E27FC236}">
                <a16:creationId xmlns:a16="http://schemas.microsoft.com/office/drawing/2014/main" id="{5F32BC6D-3D44-4C3C-AE37-DF66261434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8666945"/>
              </p:ext>
            </p:extLst>
          </p:nvPr>
        </p:nvGraphicFramePr>
        <p:xfrm>
          <a:off x="147320" y="898780"/>
          <a:ext cx="8849360" cy="5959220"/>
        </p:xfrm>
        <a:graphic>
          <a:graphicData uri="http://schemas.openxmlformats.org/drawingml/2006/table">
            <a:tbl>
              <a:tblPr firstCol="1" bandRow="1"/>
              <a:tblGrid>
                <a:gridCol w="1866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76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8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73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89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80097">
                  <a:extLst>
                    <a:ext uri="{9D8B030D-6E8A-4147-A177-3AD203B41FA5}">
                      <a16:colId xmlns:a16="http://schemas.microsoft.com/office/drawing/2014/main" val="586284317"/>
                    </a:ext>
                  </a:extLst>
                </a:gridCol>
                <a:gridCol w="1290888">
                  <a:extLst>
                    <a:ext uri="{9D8B030D-6E8A-4147-A177-3AD203B41FA5}">
                      <a16:colId xmlns:a16="http://schemas.microsoft.com/office/drawing/2014/main" val="983899172"/>
                    </a:ext>
                  </a:extLst>
                </a:gridCol>
              </a:tblGrid>
              <a:tr h="1188876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latin typeface="Barlow SemiBold"/>
                          <a:ea typeface="Barlow SemiBold"/>
                          <a:cs typeface="Barlow SemiBold"/>
                          <a:sym typeface="Barlow SemiBold"/>
                        </a:rPr>
                        <a:t>Macroeconomics</a:t>
                      </a:r>
                      <a:endParaRPr sz="1800" dirty="0">
                        <a:solidFill>
                          <a:schemeClr val="bg1"/>
                        </a:solidFill>
                        <a:latin typeface="Barlow SemiBold"/>
                        <a:ea typeface="Barlow SemiBold"/>
                        <a:cs typeface="Barlow SemiBold"/>
                        <a:sym typeface="Barlow SemiBold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latin typeface="Barlow SemiBold"/>
                          <a:ea typeface="Barlow SemiBold"/>
                          <a:cs typeface="Barlow SemiBold"/>
                          <a:sym typeface="Barlow SemiBold"/>
                        </a:rPr>
                        <a:t>Labour Market</a:t>
                      </a:r>
                      <a:endParaRPr sz="1800" dirty="0">
                        <a:solidFill>
                          <a:schemeClr val="bg1"/>
                        </a:solidFill>
                        <a:latin typeface="Barlow SemiBold"/>
                        <a:ea typeface="Barlow SemiBold"/>
                        <a:cs typeface="Barlow SemiBold"/>
                        <a:sym typeface="Barlow SemiBold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latin typeface="Barlow SemiBold"/>
                          <a:ea typeface="Barlow SemiBold"/>
                          <a:cs typeface="Barlow SemiBold"/>
                          <a:sym typeface="Barlow SemiBold"/>
                        </a:rPr>
                        <a:t>Real Estate </a:t>
                      </a:r>
                    </a:p>
                    <a:p>
                      <a:pPr algn="ctr" defTabSz="914400">
                        <a:defRPr sz="1800"/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latin typeface="Barlow SemiBold"/>
                          <a:ea typeface="Barlow SemiBold"/>
                          <a:cs typeface="Barlow SemiBold"/>
                          <a:sym typeface="Barlow SemiBold"/>
                        </a:rPr>
                        <a:t>Market</a:t>
                      </a:r>
                      <a:endParaRPr sz="1800" dirty="0">
                        <a:solidFill>
                          <a:schemeClr val="bg1"/>
                        </a:solidFill>
                        <a:latin typeface="Barlow SemiBold"/>
                        <a:ea typeface="Barlow SemiBold"/>
                        <a:cs typeface="Barlow SemiBold"/>
                        <a:sym typeface="Barlow SemiBold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latin typeface="Barlow SemiBold"/>
                          <a:ea typeface="Barlow SemiBold"/>
                          <a:cs typeface="Barlow SemiBold"/>
                          <a:sym typeface="Barlow SemiBold"/>
                        </a:rPr>
                        <a:t>Credit Market</a:t>
                      </a:r>
                      <a:endParaRPr sz="1800" dirty="0">
                        <a:solidFill>
                          <a:schemeClr val="bg1"/>
                        </a:solidFill>
                        <a:latin typeface="Barlow SemiBold"/>
                        <a:ea typeface="Barlow SemiBold"/>
                        <a:cs typeface="Barlow SemiBold"/>
                        <a:sym typeface="Barlow SemiBold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latin typeface="Barlow SemiBold"/>
                          <a:ea typeface="Barlow SemiBold"/>
                          <a:cs typeface="Barlow SemiBold"/>
                          <a:sym typeface="Barlow SemiBold"/>
                        </a:rPr>
                        <a:t>Monetary Supply</a:t>
                      </a:r>
                      <a:endParaRPr sz="1800" dirty="0">
                        <a:solidFill>
                          <a:schemeClr val="bg1"/>
                        </a:solidFill>
                        <a:latin typeface="Barlow SemiBold"/>
                        <a:ea typeface="Barlow SemiBold"/>
                        <a:cs typeface="Barlow SemiBold"/>
                        <a:sym typeface="Barlow SemiBold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s-ES" sz="1800" kern="1200" dirty="0">
                          <a:solidFill>
                            <a:schemeClr val="bg1"/>
                          </a:solidFill>
                          <a:latin typeface="Barlow SemiBold"/>
                          <a:ea typeface="Barlow SemiBold"/>
                          <a:cs typeface="Barlow SemiBold"/>
                          <a:sym typeface="Barlow SemiBold"/>
                        </a:rPr>
                        <a:t>Consumer</a:t>
                      </a:r>
                    </a:p>
                    <a:p>
                      <a:pPr algn="ctr" defTabSz="914400">
                        <a:defRPr sz="1800"/>
                      </a:pPr>
                      <a:r>
                        <a:rPr lang="es-ES" sz="1800" kern="1200" dirty="0">
                          <a:solidFill>
                            <a:schemeClr val="bg1"/>
                          </a:solidFill>
                          <a:latin typeface="Barlow SemiBold"/>
                          <a:ea typeface="Barlow SemiBold"/>
                          <a:cs typeface="Barlow SemiBold"/>
                          <a:sym typeface="Barlow SemiBold"/>
                        </a:rPr>
                        <a:t> financial</a:t>
                      </a:r>
                    </a:p>
                    <a:p>
                      <a:pPr algn="ctr" defTabSz="914400">
                        <a:defRPr sz="1800"/>
                      </a:pPr>
                      <a:r>
                        <a:rPr lang="es-ES" sz="1800" kern="1200" dirty="0">
                          <a:solidFill>
                            <a:schemeClr val="bg1"/>
                          </a:solidFill>
                          <a:latin typeface="Barlow SemiBold"/>
                          <a:ea typeface="Barlow SemiBold"/>
                          <a:cs typeface="Barlow SemiBold"/>
                          <a:sym typeface="Barlow SemiBold"/>
                        </a:rPr>
                        <a:t> behaviour</a:t>
                      </a:r>
                      <a:endParaRPr sz="1800" kern="1200" dirty="0">
                        <a:solidFill>
                          <a:schemeClr val="bg1"/>
                        </a:solidFill>
                        <a:latin typeface="Barlow SemiBold"/>
                        <a:ea typeface="Barlow SemiBold"/>
                        <a:cs typeface="Barlow SemiBold"/>
                        <a:sym typeface="Barlow SemiBold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s-ES" sz="1800" kern="1200" dirty="0">
                          <a:solidFill>
                            <a:schemeClr val="bg1"/>
                          </a:solidFill>
                          <a:latin typeface="Barlow SemiBold"/>
                          <a:ea typeface="Barlow SemiBold"/>
                          <a:cs typeface="Barlow SemiBold"/>
                          <a:sym typeface="Barlow SemiBold"/>
                        </a:rPr>
                        <a:t>Commodity</a:t>
                      </a:r>
                    </a:p>
                    <a:p>
                      <a:pPr algn="ctr" defTabSz="914400">
                        <a:defRPr sz="1800"/>
                      </a:pPr>
                      <a:r>
                        <a:rPr lang="es-ES" sz="1800" kern="1200" dirty="0">
                          <a:solidFill>
                            <a:schemeClr val="bg1"/>
                          </a:solidFill>
                          <a:latin typeface="Barlow SemiBold"/>
                          <a:ea typeface="Barlow SemiBold"/>
                          <a:cs typeface="Barlow SemiBold"/>
                          <a:sym typeface="Barlow SemiBold"/>
                        </a:rPr>
                        <a:t>  Marekt</a:t>
                      </a:r>
                      <a:endParaRPr sz="1800" kern="1200" dirty="0">
                        <a:solidFill>
                          <a:schemeClr val="bg1"/>
                        </a:solidFill>
                        <a:latin typeface="Barlow SemiBold"/>
                        <a:ea typeface="Barlow SemiBold"/>
                        <a:cs typeface="Barlow SemiBold"/>
                        <a:sym typeface="Barlow SemiBold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6186">
                <a:tc>
                  <a:txBody>
                    <a:bodyPr/>
                    <a:lstStyle/>
                    <a:p>
                      <a:pPr algn="ctr" defTabSz="914400">
                        <a:defRPr sz="2500">
                          <a:solidFill>
                            <a:srgbClr val="8C8F9A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defRPr>
                      </a:pPr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Consumer Price Index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lang="es-ES" sz="1400" b="1" dirty="0">
                        <a:solidFill>
                          <a:schemeClr val="tx1"/>
                        </a:solidFill>
                        <a:latin typeface="+mn-lt"/>
                        <a:ea typeface="Barlow Medium"/>
                        <a:cs typeface="Barlow Medium"/>
                        <a:sym typeface="Barlow Medium"/>
                      </a:endParaRPr>
                    </a:p>
                    <a:p>
                      <a:pPr algn="ctr" defTabSz="914400">
                        <a:defRPr sz="1800"/>
                      </a:pPr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+mn-lt"/>
                          <a:ea typeface="Barlow Medium"/>
                          <a:cs typeface="Barlow Medium"/>
                          <a:sym typeface="Barlow Medium"/>
                        </a:rPr>
                        <a:t>Unemployment rate 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500">
                          <a:solidFill>
                            <a:srgbClr val="8C8F9A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defRPr>
                      </a:pPr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Housing starts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kumimoji="0" 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Intrest rate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Barlow Medium"/>
                          <a:cs typeface="Barlow Medium"/>
                          <a:sym typeface="Barlow Medium"/>
                        </a:rPr>
                        <a:t>M1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kumimoji="0" 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Real disposable personal income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kumimoji="0" 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Oil price 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6186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+mn-lt"/>
                          <a:ea typeface="Barlow Medium"/>
                          <a:cs typeface="Barlow Medium"/>
                          <a:sym typeface="Barlow Medium"/>
                        </a:rPr>
                        <a:t>Industrial Production Index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500">
                          <a:solidFill>
                            <a:srgbClr val="8C8F9A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defRPr>
                      </a:pPr>
                      <a:endParaRPr lang="es-ES" sz="1400" b="1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defTabSz="914400">
                        <a:defRPr sz="2500">
                          <a:solidFill>
                            <a:srgbClr val="8C8F9A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defRPr>
                      </a:pPr>
                      <a:r>
                        <a:rPr lang="es-ES" sz="1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Labour force participation rate</a:t>
                      </a:r>
                      <a:endParaRPr sz="1400" b="1" kern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500">
                          <a:solidFill>
                            <a:srgbClr val="8C8F9A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defRPr>
                      </a:pPr>
                      <a:endParaRPr lang="en-US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defTabSz="914400">
                        <a:defRPr sz="2500">
                          <a:solidFill>
                            <a:srgbClr val="8C8F9A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defRPr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New private housing building permits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kumimoji="0" 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Treasure Bill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500">
                          <a:solidFill>
                            <a:srgbClr val="8C8F9A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defRPr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M2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500">
                          <a:solidFill>
                            <a:srgbClr val="8C8F9A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defRPr>
                      </a:pPr>
                      <a:r>
                        <a:rPr kumimoji="0" 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Personal saving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500">
                          <a:solidFill>
                            <a:srgbClr val="8C8F9A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defRPr>
                      </a:pPr>
                      <a:r>
                        <a:rPr kumimoji="0" 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Motor vehicle retail sales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658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+mn-lt"/>
                          <a:ea typeface="Barlow Medium"/>
                          <a:cs typeface="Barlow Medium"/>
                          <a:sym typeface="Barlow Medium"/>
                        </a:rPr>
                        <a:t>Inflation rate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1400" b="1" dirty="0">
                        <a:solidFill>
                          <a:schemeClr val="tx1"/>
                        </a:solidFill>
                        <a:latin typeface="+mn-lt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1400" b="1" dirty="0">
                        <a:solidFill>
                          <a:schemeClr val="tx1"/>
                        </a:solidFill>
                        <a:latin typeface="+mn-lt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500">
                          <a:solidFill>
                            <a:srgbClr val="8C8F9A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defRPr>
                      </a:pPr>
                      <a:r>
                        <a:rPr kumimoji="0" 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Comercial &amp; industrial loans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+mn-lt"/>
                          <a:ea typeface="Barlow Medium"/>
                          <a:cs typeface="Barlow Medium"/>
                          <a:sym typeface="Barlow Medium"/>
                        </a:rPr>
                        <a:t>Funds Rate 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kumimoji="0" 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Demand deposits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ea typeface="Barlow Medium"/>
                          <a:cs typeface="Barlow Medium"/>
                          <a:sym typeface="Barlow Medium"/>
                        </a:rPr>
                        <a:t>Gold price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1658">
                <a:tc>
                  <a:txBody>
                    <a:bodyPr/>
                    <a:lstStyle/>
                    <a:p>
                      <a:pPr algn="ctr" defTabSz="914400">
                        <a:defRPr sz="2500">
                          <a:solidFill>
                            <a:srgbClr val="8C8F9A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defRPr>
                      </a:pPr>
                      <a:endParaRPr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1400" b="1" dirty="0">
                        <a:solidFill>
                          <a:schemeClr val="tx1"/>
                        </a:solidFill>
                        <a:latin typeface="+mn-lt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500">
                          <a:solidFill>
                            <a:srgbClr val="8C8F9A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defRPr>
                      </a:pPr>
                      <a:endParaRPr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Bank prime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loan rate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500">
                          <a:solidFill>
                            <a:srgbClr val="8C8F9A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defRPr>
                      </a:pPr>
                      <a:r>
                        <a:rPr kumimoji="0" 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Currency in cerculation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500">
                          <a:solidFill>
                            <a:srgbClr val="8C8F9A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defRPr>
                      </a:pPr>
                      <a:r>
                        <a:rPr kumimoji="0" 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Personal savings rate 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500">
                          <a:solidFill>
                            <a:srgbClr val="8C8F9A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defRPr>
                      </a:pPr>
                      <a:endParaRPr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906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1400" b="1" dirty="0">
                        <a:solidFill>
                          <a:schemeClr val="tx1"/>
                        </a:solidFill>
                        <a:latin typeface="+mn-lt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500">
                          <a:solidFill>
                            <a:srgbClr val="8C8F9A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defRPr>
                      </a:pPr>
                      <a:endParaRPr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endParaRPr sz="1400" b="1" dirty="0">
                        <a:solidFill>
                          <a:schemeClr val="tx1"/>
                        </a:solidFill>
                        <a:latin typeface="+mn-lt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kumimoji="0" 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Bank credit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500">
                          <a:solidFill>
                            <a:srgbClr val="8C8F9A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defRPr>
                      </a:pPr>
                      <a:r>
                        <a:rPr kumimoji="0" 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 Year treasury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500">
                          <a:solidFill>
                            <a:srgbClr val="8C8F9A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defRPr>
                      </a:pPr>
                      <a:r>
                        <a:rPr kumimoji="0" 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Personal consumption expenditures</a:t>
                      </a:r>
                      <a:endParaRPr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500">
                          <a:solidFill>
                            <a:srgbClr val="8C8F9A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defRPr>
                      </a:pPr>
                      <a:endParaRPr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60AA901-5A39-423E-A073-233E1AA79702}"/>
              </a:ext>
            </a:extLst>
          </p:cNvPr>
          <p:cNvSpPr txBox="1"/>
          <p:nvPr/>
        </p:nvSpPr>
        <p:spPr>
          <a:xfrm>
            <a:off x="1128395" y="131462"/>
            <a:ext cx="6541770" cy="677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</a:rPr>
              <a:t>Economic Indicators</a:t>
            </a:r>
          </a:p>
        </p:txBody>
      </p:sp>
    </p:spTree>
    <p:extLst>
      <p:ext uri="{BB962C8B-B14F-4D97-AF65-F5344CB8AC3E}">
        <p14:creationId xmlns:p14="http://schemas.microsoft.com/office/powerpoint/2010/main" val="158239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0553BB-CA2C-4B53-A982-577C479EF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09"/>
            <a:ext cx="9144000" cy="2909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232E2-6CEE-47A5-842E-D94D80C2E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3027680"/>
            <a:ext cx="8900160" cy="2458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AD5BE8-1880-48AB-AE3A-DB23BE1D0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" y="5486400"/>
            <a:ext cx="8900160" cy="13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66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/>
          <p:cNvGrpSpPr/>
          <p:nvPr/>
        </p:nvGrpSpPr>
        <p:grpSpPr>
          <a:xfrm>
            <a:off x="3034100" y="2224396"/>
            <a:ext cx="3083866" cy="3082140"/>
            <a:chOff x="4045466" y="1822861"/>
            <a:chExt cx="4111821" cy="4109520"/>
          </a:xfrm>
        </p:grpSpPr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4050040" y="3662533"/>
              <a:ext cx="2011292" cy="2269848"/>
            </a:xfrm>
            <a:custGeom>
              <a:avLst/>
              <a:gdLst>
                <a:gd name="T0" fmla="*/ 530 w 538"/>
                <a:gd name="T1" fmla="*/ 579 h 607"/>
                <a:gd name="T2" fmla="*/ 458 w 538"/>
                <a:gd name="T3" fmla="*/ 469 h 607"/>
                <a:gd name="T4" fmla="*/ 457 w 538"/>
                <a:gd name="T5" fmla="*/ 451 h 607"/>
                <a:gd name="T6" fmla="*/ 523 w 538"/>
                <a:gd name="T7" fmla="*/ 324 h 607"/>
                <a:gd name="T8" fmla="*/ 510 w 538"/>
                <a:gd name="T9" fmla="*/ 298 h 607"/>
                <a:gd name="T10" fmla="*/ 307 w 538"/>
                <a:gd name="T11" fmla="*/ 89 h 607"/>
                <a:gd name="T12" fmla="*/ 298 w 538"/>
                <a:gd name="T13" fmla="*/ 76 h 607"/>
                <a:gd name="T14" fmla="*/ 158 w 538"/>
                <a:gd name="T15" fmla="*/ 3 h 607"/>
                <a:gd name="T16" fmla="*/ 140 w 538"/>
                <a:gd name="T17" fmla="*/ 3 h 607"/>
                <a:gd name="T18" fmla="*/ 9 w 538"/>
                <a:gd name="T19" fmla="*/ 89 h 607"/>
                <a:gd name="T20" fmla="*/ 1 w 538"/>
                <a:gd name="T21" fmla="*/ 106 h 607"/>
                <a:gd name="T22" fmla="*/ 515 w 538"/>
                <a:gd name="T23" fmla="*/ 606 h 607"/>
                <a:gd name="T24" fmla="*/ 530 w 538"/>
                <a:gd name="T25" fmla="*/ 579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8" h="607">
                  <a:moveTo>
                    <a:pt x="530" y="579"/>
                  </a:moveTo>
                  <a:cubicBezTo>
                    <a:pt x="458" y="469"/>
                    <a:pt x="458" y="469"/>
                    <a:pt x="458" y="469"/>
                  </a:cubicBezTo>
                  <a:cubicBezTo>
                    <a:pt x="454" y="463"/>
                    <a:pt x="454" y="456"/>
                    <a:pt x="457" y="451"/>
                  </a:cubicBezTo>
                  <a:cubicBezTo>
                    <a:pt x="523" y="324"/>
                    <a:pt x="523" y="324"/>
                    <a:pt x="523" y="324"/>
                  </a:cubicBezTo>
                  <a:cubicBezTo>
                    <a:pt x="529" y="313"/>
                    <a:pt x="522" y="300"/>
                    <a:pt x="510" y="298"/>
                  </a:cubicBezTo>
                  <a:cubicBezTo>
                    <a:pt x="405" y="281"/>
                    <a:pt x="321" y="197"/>
                    <a:pt x="307" y="89"/>
                  </a:cubicBezTo>
                  <a:cubicBezTo>
                    <a:pt x="306" y="83"/>
                    <a:pt x="303" y="78"/>
                    <a:pt x="298" y="76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2" y="0"/>
                    <a:pt x="145" y="0"/>
                    <a:pt x="140" y="3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4" y="93"/>
                    <a:pt x="0" y="99"/>
                    <a:pt x="1" y="106"/>
                  </a:cubicBezTo>
                  <a:cubicBezTo>
                    <a:pt x="25" y="378"/>
                    <a:pt x="246" y="590"/>
                    <a:pt x="515" y="606"/>
                  </a:cubicBezTo>
                  <a:cubicBezTo>
                    <a:pt x="529" y="607"/>
                    <a:pt x="538" y="591"/>
                    <a:pt x="530" y="5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9"/>
            <p:cNvSpPr>
              <a:spLocks/>
            </p:cNvSpPr>
            <p:nvPr/>
          </p:nvSpPr>
          <p:spPr bwMode="auto">
            <a:xfrm>
              <a:off x="5885145" y="3916522"/>
              <a:ext cx="2272142" cy="2011285"/>
            </a:xfrm>
            <a:custGeom>
              <a:avLst/>
              <a:gdLst>
                <a:gd name="T0" fmla="*/ 4 w 608"/>
                <a:gd name="T1" fmla="*/ 399 h 538"/>
                <a:gd name="T2" fmla="*/ 90 w 608"/>
                <a:gd name="T3" fmla="*/ 529 h 538"/>
                <a:gd name="T4" fmla="*/ 106 w 608"/>
                <a:gd name="T5" fmla="*/ 537 h 538"/>
                <a:gd name="T6" fmla="*/ 607 w 608"/>
                <a:gd name="T7" fmla="*/ 24 h 538"/>
                <a:gd name="T8" fmla="*/ 579 w 608"/>
                <a:gd name="T9" fmla="*/ 8 h 538"/>
                <a:gd name="T10" fmla="*/ 469 w 608"/>
                <a:gd name="T11" fmla="*/ 80 h 538"/>
                <a:gd name="T12" fmla="*/ 451 w 608"/>
                <a:gd name="T13" fmla="*/ 81 h 538"/>
                <a:gd name="T14" fmla="*/ 324 w 608"/>
                <a:gd name="T15" fmla="*/ 15 h 538"/>
                <a:gd name="T16" fmla="*/ 299 w 608"/>
                <a:gd name="T17" fmla="*/ 28 h 538"/>
                <a:gd name="T18" fmla="*/ 90 w 608"/>
                <a:gd name="T19" fmla="*/ 231 h 538"/>
                <a:gd name="T20" fmla="*/ 76 w 608"/>
                <a:gd name="T21" fmla="*/ 241 h 538"/>
                <a:gd name="T22" fmla="*/ 3 w 608"/>
                <a:gd name="T23" fmla="*/ 381 h 538"/>
                <a:gd name="T24" fmla="*/ 4 w 608"/>
                <a:gd name="T25" fmla="*/ 399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8" h="538">
                  <a:moveTo>
                    <a:pt x="4" y="399"/>
                  </a:moveTo>
                  <a:cubicBezTo>
                    <a:pt x="90" y="529"/>
                    <a:pt x="90" y="529"/>
                    <a:pt x="90" y="529"/>
                  </a:cubicBezTo>
                  <a:cubicBezTo>
                    <a:pt x="93" y="535"/>
                    <a:pt x="99" y="538"/>
                    <a:pt x="106" y="537"/>
                  </a:cubicBezTo>
                  <a:cubicBezTo>
                    <a:pt x="378" y="514"/>
                    <a:pt x="590" y="292"/>
                    <a:pt x="607" y="24"/>
                  </a:cubicBezTo>
                  <a:cubicBezTo>
                    <a:pt x="608" y="9"/>
                    <a:pt x="592" y="0"/>
                    <a:pt x="579" y="8"/>
                  </a:cubicBezTo>
                  <a:cubicBezTo>
                    <a:pt x="469" y="80"/>
                    <a:pt x="469" y="80"/>
                    <a:pt x="469" y="80"/>
                  </a:cubicBezTo>
                  <a:cubicBezTo>
                    <a:pt x="464" y="84"/>
                    <a:pt x="457" y="84"/>
                    <a:pt x="451" y="81"/>
                  </a:cubicBezTo>
                  <a:cubicBezTo>
                    <a:pt x="324" y="15"/>
                    <a:pt x="324" y="15"/>
                    <a:pt x="324" y="15"/>
                  </a:cubicBezTo>
                  <a:cubicBezTo>
                    <a:pt x="314" y="10"/>
                    <a:pt x="301" y="16"/>
                    <a:pt x="299" y="28"/>
                  </a:cubicBezTo>
                  <a:cubicBezTo>
                    <a:pt x="282" y="133"/>
                    <a:pt x="197" y="217"/>
                    <a:pt x="90" y="231"/>
                  </a:cubicBezTo>
                  <a:cubicBezTo>
                    <a:pt x="84" y="232"/>
                    <a:pt x="79" y="236"/>
                    <a:pt x="76" y="241"/>
                  </a:cubicBezTo>
                  <a:cubicBezTo>
                    <a:pt x="3" y="381"/>
                    <a:pt x="3" y="381"/>
                    <a:pt x="3" y="381"/>
                  </a:cubicBezTo>
                  <a:cubicBezTo>
                    <a:pt x="0" y="387"/>
                    <a:pt x="0" y="393"/>
                    <a:pt x="4" y="3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10"/>
            <p:cNvSpPr>
              <a:spLocks/>
            </p:cNvSpPr>
            <p:nvPr/>
          </p:nvSpPr>
          <p:spPr bwMode="auto">
            <a:xfrm>
              <a:off x="6139134" y="1822861"/>
              <a:ext cx="2011292" cy="2269848"/>
            </a:xfrm>
            <a:custGeom>
              <a:avLst/>
              <a:gdLst>
                <a:gd name="T0" fmla="*/ 538 w 538"/>
                <a:gd name="T1" fmla="*/ 501 h 607"/>
                <a:gd name="T2" fmla="*/ 24 w 538"/>
                <a:gd name="T3" fmla="*/ 1 h 607"/>
                <a:gd name="T4" fmla="*/ 8 w 538"/>
                <a:gd name="T5" fmla="*/ 28 h 607"/>
                <a:gd name="T6" fmla="*/ 81 w 538"/>
                <a:gd name="T7" fmla="*/ 138 h 607"/>
                <a:gd name="T8" fmla="*/ 82 w 538"/>
                <a:gd name="T9" fmla="*/ 156 h 607"/>
                <a:gd name="T10" fmla="*/ 16 w 538"/>
                <a:gd name="T11" fmla="*/ 283 h 607"/>
                <a:gd name="T12" fmla="*/ 29 w 538"/>
                <a:gd name="T13" fmla="*/ 309 h 607"/>
                <a:gd name="T14" fmla="*/ 232 w 538"/>
                <a:gd name="T15" fmla="*/ 518 h 607"/>
                <a:gd name="T16" fmla="*/ 241 w 538"/>
                <a:gd name="T17" fmla="*/ 531 h 607"/>
                <a:gd name="T18" fmla="*/ 381 w 538"/>
                <a:gd name="T19" fmla="*/ 604 h 607"/>
                <a:gd name="T20" fmla="*/ 399 w 538"/>
                <a:gd name="T21" fmla="*/ 604 h 607"/>
                <a:gd name="T22" fmla="*/ 530 w 538"/>
                <a:gd name="T23" fmla="*/ 518 h 607"/>
                <a:gd name="T24" fmla="*/ 538 w 538"/>
                <a:gd name="T25" fmla="*/ 501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8" h="607">
                  <a:moveTo>
                    <a:pt x="538" y="501"/>
                  </a:moveTo>
                  <a:cubicBezTo>
                    <a:pt x="514" y="229"/>
                    <a:pt x="293" y="17"/>
                    <a:pt x="24" y="1"/>
                  </a:cubicBezTo>
                  <a:cubicBezTo>
                    <a:pt x="10" y="0"/>
                    <a:pt x="0" y="16"/>
                    <a:pt x="8" y="28"/>
                  </a:cubicBezTo>
                  <a:cubicBezTo>
                    <a:pt x="81" y="138"/>
                    <a:pt x="81" y="138"/>
                    <a:pt x="81" y="138"/>
                  </a:cubicBezTo>
                  <a:cubicBezTo>
                    <a:pt x="84" y="144"/>
                    <a:pt x="85" y="151"/>
                    <a:pt x="82" y="156"/>
                  </a:cubicBezTo>
                  <a:cubicBezTo>
                    <a:pt x="16" y="283"/>
                    <a:pt x="16" y="283"/>
                    <a:pt x="16" y="283"/>
                  </a:cubicBezTo>
                  <a:cubicBezTo>
                    <a:pt x="10" y="294"/>
                    <a:pt x="17" y="307"/>
                    <a:pt x="29" y="309"/>
                  </a:cubicBezTo>
                  <a:cubicBezTo>
                    <a:pt x="133" y="326"/>
                    <a:pt x="218" y="410"/>
                    <a:pt x="232" y="518"/>
                  </a:cubicBezTo>
                  <a:cubicBezTo>
                    <a:pt x="232" y="524"/>
                    <a:pt x="236" y="529"/>
                    <a:pt x="241" y="531"/>
                  </a:cubicBezTo>
                  <a:cubicBezTo>
                    <a:pt x="381" y="604"/>
                    <a:pt x="381" y="604"/>
                    <a:pt x="381" y="604"/>
                  </a:cubicBezTo>
                  <a:cubicBezTo>
                    <a:pt x="387" y="607"/>
                    <a:pt x="394" y="607"/>
                    <a:pt x="399" y="604"/>
                  </a:cubicBezTo>
                  <a:cubicBezTo>
                    <a:pt x="530" y="518"/>
                    <a:pt x="530" y="518"/>
                    <a:pt x="530" y="518"/>
                  </a:cubicBezTo>
                  <a:cubicBezTo>
                    <a:pt x="535" y="514"/>
                    <a:pt x="538" y="508"/>
                    <a:pt x="538" y="5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4045466" y="1827435"/>
              <a:ext cx="2272142" cy="2011285"/>
            </a:xfrm>
            <a:custGeom>
              <a:avLst/>
              <a:gdLst>
                <a:gd name="T0" fmla="*/ 604 w 608"/>
                <a:gd name="T1" fmla="*/ 139 h 538"/>
                <a:gd name="T2" fmla="*/ 518 w 608"/>
                <a:gd name="T3" fmla="*/ 9 h 538"/>
                <a:gd name="T4" fmla="*/ 502 w 608"/>
                <a:gd name="T5" fmla="*/ 1 h 538"/>
                <a:gd name="T6" fmla="*/ 1 w 608"/>
                <a:gd name="T7" fmla="*/ 514 h 538"/>
                <a:gd name="T8" fmla="*/ 28 w 608"/>
                <a:gd name="T9" fmla="*/ 530 h 538"/>
                <a:gd name="T10" fmla="*/ 139 w 608"/>
                <a:gd name="T11" fmla="*/ 458 h 538"/>
                <a:gd name="T12" fmla="*/ 157 w 608"/>
                <a:gd name="T13" fmla="*/ 457 h 538"/>
                <a:gd name="T14" fmla="*/ 283 w 608"/>
                <a:gd name="T15" fmla="*/ 523 h 538"/>
                <a:gd name="T16" fmla="*/ 309 w 608"/>
                <a:gd name="T17" fmla="*/ 510 h 538"/>
                <a:gd name="T18" fmla="*/ 518 w 608"/>
                <a:gd name="T19" fmla="*/ 307 h 538"/>
                <a:gd name="T20" fmla="*/ 532 w 608"/>
                <a:gd name="T21" fmla="*/ 297 h 538"/>
                <a:gd name="T22" fmla="*/ 605 w 608"/>
                <a:gd name="T23" fmla="*/ 157 h 538"/>
                <a:gd name="T24" fmla="*/ 604 w 608"/>
                <a:gd name="T25" fmla="*/ 139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8" h="538">
                  <a:moveTo>
                    <a:pt x="604" y="139"/>
                  </a:moveTo>
                  <a:cubicBezTo>
                    <a:pt x="518" y="9"/>
                    <a:pt x="518" y="9"/>
                    <a:pt x="518" y="9"/>
                  </a:cubicBezTo>
                  <a:cubicBezTo>
                    <a:pt x="515" y="3"/>
                    <a:pt x="508" y="0"/>
                    <a:pt x="502" y="1"/>
                  </a:cubicBezTo>
                  <a:cubicBezTo>
                    <a:pt x="230" y="24"/>
                    <a:pt x="18" y="246"/>
                    <a:pt x="1" y="514"/>
                  </a:cubicBezTo>
                  <a:cubicBezTo>
                    <a:pt x="0" y="529"/>
                    <a:pt x="16" y="538"/>
                    <a:pt x="28" y="530"/>
                  </a:cubicBezTo>
                  <a:cubicBezTo>
                    <a:pt x="139" y="458"/>
                    <a:pt x="139" y="458"/>
                    <a:pt x="139" y="458"/>
                  </a:cubicBezTo>
                  <a:cubicBezTo>
                    <a:pt x="144" y="454"/>
                    <a:pt x="151" y="454"/>
                    <a:pt x="157" y="457"/>
                  </a:cubicBezTo>
                  <a:cubicBezTo>
                    <a:pt x="283" y="523"/>
                    <a:pt x="283" y="523"/>
                    <a:pt x="283" y="523"/>
                  </a:cubicBezTo>
                  <a:cubicBezTo>
                    <a:pt x="294" y="528"/>
                    <a:pt x="307" y="522"/>
                    <a:pt x="309" y="510"/>
                  </a:cubicBezTo>
                  <a:cubicBezTo>
                    <a:pt x="326" y="405"/>
                    <a:pt x="411" y="321"/>
                    <a:pt x="518" y="307"/>
                  </a:cubicBezTo>
                  <a:cubicBezTo>
                    <a:pt x="524" y="306"/>
                    <a:pt x="529" y="302"/>
                    <a:pt x="532" y="297"/>
                  </a:cubicBezTo>
                  <a:cubicBezTo>
                    <a:pt x="605" y="157"/>
                    <a:pt x="605" y="157"/>
                    <a:pt x="605" y="157"/>
                  </a:cubicBezTo>
                  <a:cubicBezTo>
                    <a:pt x="608" y="151"/>
                    <a:pt x="607" y="145"/>
                    <a:pt x="604" y="1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97" name="Group 96"/>
          <p:cNvGrpSpPr/>
          <p:nvPr/>
        </p:nvGrpSpPr>
        <p:grpSpPr>
          <a:xfrm flipH="1">
            <a:off x="639595" y="4705837"/>
            <a:ext cx="2057400" cy="830997"/>
            <a:chOff x="838200" y="2636560"/>
            <a:chExt cx="2743200" cy="1107994"/>
          </a:xfrm>
        </p:grpSpPr>
        <p:sp>
          <p:nvSpPr>
            <p:cNvPr id="98" name="Rectangle 97"/>
            <p:cNvSpPr/>
            <p:nvPr/>
          </p:nvSpPr>
          <p:spPr>
            <a:xfrm>
              <a:off x="838200" y="3023910"/>
              <a:ext cx="2743200" cy="3714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sz="9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838200" y="2636560"/>
              <a:ext cx="2743200" cy="11079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+mj-lt"/>
                </a:rPr>
                <a:t>Feature Selection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 flipH="1">
            <a:off x="631570" y="2726680"/>
            <a:ext cx="2057400" cy="589072"/>
            <a:chOff x="838200" y="4926623"/>
            <a:chExt cx="3200400" cy="785428"/>
          </a:xfrm>
        </p:grpSpPr>
        <p:sp>
          <p:nvSpPr>
            <p:cNvPr id="101" name="Rectangle 100"/>
            <p:cNvSpPr/>
            <p:nvPr/>
          </p:nvSpPr>
          <p:spPr>
            <a:xfrm>
              <a:off x="838200" y="5313973"/>
              <a:ext cx="3200400" cy="3714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sz="9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38200" y="4926623"/>
              <a:ext cx="3200400" cy="785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dirty="0">
                  <a:solidFill>
                    <a:schemeClr val="tx2"/>
                  </a:solidFill>
                  <a:latin typeface="+mj-lt"/>
                </a:rPr>
                <a:t>Normalization</a:t>
              </a:r>
            </a:p>
          </p:txBody>
        </p:sp>
      </p:grpSp>
      <p:sp>
        <p:nvSpPr>
          <p:cNvPr id="103" name="Oval 102"/>
          <p:cNvSpPr/>
          <p:nvPr/>
        </p:nvSpPr>
        <p:spPr>
          <a:xfrm flipH="1">
            <a:off x="1400175" y="3895338"/>
            <a:ext cx="514350" cy="514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+mj-lt"/>
              </a:rPr>
              <a:t>C</a:t>
            </a:r>
          </a:p>
        </p:txBody>
      </p:sp>
      <p:sp>
        <p:nvSpPr>
          <p:cNvPr id="104" name="Oval 103"/>
          <p:cNvSpPr/>
          <p:nvPr/>
        </p:nvSpPr>
        <p:spPr>
          <a:xfrm flipH="1">
            <a:off x="1400175" y="2177791"/>
            <a:ext cx="514350" cy="514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+mj-lt"/>
              </a:rPr>
              <a:t>D</a:t>
            </a:r>
          </a:p>
        </p:txBody>
      </p:sp>
      <p:grpSp>
        <p:nvGrpSpPr>
          <p:cNvPr id="105" name="Group 104"/>
          <p:cNvGrpSpPr/>
          <p:nvPr/>
        </p:nvGrpSpPr>
        <p:grpSpPr>
          <a:xfrm flipH="1">
            <a:off x="6457950" y="2834672"/>
            <a:ext cx="2057400" cy="830997"/>
            <a:chOff x="838200" y="2636560"/>
            <a:chExt cx="2743200" cy="1107994"/>
          </a:xfrm>
        </p:grpSpPr>
        <p:sp>
          <p:nvSpPr>
            <p:cNvPr id="106" name="Rectangle 105"/>
            <p:cNvSpPr/>
            <p:nvPr/>
          </p:nvSpPr>
          <p:spPr>
            <a:xfrm>
              <a:off x="838200" y="3023910"/>
              <a:ext cx="2743200" cy="3714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sz="900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38200" y="2636560"/>
              <a:ext cx="2743200" cy="11079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+mj-lt"/>
                </a:rPr>
                <a:t>Test Stationarity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 flipH="1">
            <a:off x="6457950" y="4552221"/>
            <a:ext cx="2057400" cy="830997"/>
            <a:chOff x="838200" y="4926623"/>
            <a:chExt cx="3200400" cy="1107994"/>
          </a:xfrm>
        </p:grpSpPr>
        <p:sp>
          <p:nvSpPr>
            <p:cNvPr id="109" name="Rectangle 108"/>
            <p:cNvSpPr/>
            <p:nvPr/>
          </p:nvSpPr>
          <p:spPr>
            <a:xfrm>
              <a:off x="838200" y="5313973"/>
              <a:ext cx="3200400" cy="3714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sz="900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38200" y="4926623"/>
              <a:ext cx="3200400" cy="11079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+mj-lt"/>
                </a:rPr>
                <a:t>Achieve Stationarity</a:t>
              </a:r>
            </a:p>
          </p:txBody>
        </p:sp>
      </p:grpSp>
      <p:sp>
        <p:nvSpPr>
          <p:cNvPr id="111" name="Oval 110"/>
          <p:cNvSpPr/>
          <p:nvPr/>
        </p:nvSpPr>
        <p:spPr>
          <a:xfrm flipH="1">
            <a:off x="7229475" y="3895338"/>
            <a:ext cx="514350" cy="514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+mj-lt"/>
              </a:rPr>
              <a:t>B</a:t>
            </a:r>
          </a:p>
        </p:txBody>
      </p:sp>
      <p:sp>
        <p:nvSpPr>
          <p:cNvPr id="112" name="Oval 111"/>
          <p:cNvSpPr/>
          <p:nvPr/>
        </p:nvSpPr>
        <p:spPr>
          <a:xfrm flipH="1">
            <a:off x="7229475" y="2177791"/>
            <a:ext cx="514350" cy="514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+mj-lt"/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24AD5B-B67F-4EFA-9B24-31919D4BDAEA}"/>
              </a:ext>
            </a:extLst>
          </p:cNvPr>
          <p:cNvSpPr txBox="1"/>
          <p:nvPr/>
        </p:nvSpPr>
        <p:spPr>
          <a:xfrm>
            <a:off x="1301115" y="72936"/>
            <a:ext cx="6541770" cy="677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</a:rPr>
              <a:t>Data Preparation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A6BFB1-BC23-40BA-BDB6-221B9464A2D1}"/>
              </a:ext>
            </a:extLst>
          </p:cNvPr>
          <p:cNvSpPr/>
          <p:nvPr/>
        </p:nvSpPr>
        <p:spPr>
          <a:xfrm>
            <a:off x="161192" y="865442"/>
            <a:ext cx="8505334" cy="36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3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A195F-AE39-27F2-CB0C-1E4B938D0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2" y="3295795"/>
            <a:ext cx="968396" cy="88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1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11" grpId="0" animBg="1"/>
      <p:bldP spid="112" grpId="0" animBg="1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4251</TotalTime>
  <Words>636</Words>
  <Application>Microsoft Office PowerPoint</Application>
  <PresentationFormat>On-screen Show (4:3)</PresentationFormat>
  <Paragraphs>160</Paragraphs>
  <Slides>23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Amasis MT Pro</vt:lpstr>
      <vt:lpstr>Arial</vt:lpstr>
      <vt:lpstr>Barlow SemiBold</vt:lpstr>
      <vt:lpstr>Calibri</vt:lpstr>
      <vt:lpstr>Calibri Light</vt:lpstr>
      <vt:lpstr>Century</vt:lpstr>
      <vt:lpstr>Georgia</vt:lpstr>
      <vt:lpstr>Georgia Pro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Kavitha</dc:creator>
  <cp:lastModifiedBy>Guzman Bajo Sosa</cp:lastModifiedBy>
  <cp:revision>46</cp:revision>
  <dcterms:created xsi:type="dcterms:W3CDTF">2020-10-19T05:37:09Z</dcterms:created>
  <dcterms:modified xsi:type="dcterms:W3CDTF">2022-05-09T08:55:50Z</dcterms:modified>
</cp:coreProperties>
</file>